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1" r:id="rId1"/>
    <p:sldMasterId id="2147483843" r:id="rId2"/>
    <p:sldMasterId id="2147483911" r:id="rId3"/>
    <p:sldMasterId id="2147483928" r:id="rId4"/>
  </p:sldMasterIdLst>
  <p:sldIdLst>
    <p:sldId id="263" r:id="rId5"/>
    <p:sldId id="261" r:id="rId6"/>
    <p:sldId id="315" r:id="rId7"/>
    <p:sldId id="316" r:id="rId8"/>
    <p:sldId id="334" r:id="rId9"/>
    <p:sldId id="335" r:id="rId10"/>
    <p:sldId id="336" r:id="rId11"/>
    <p:sldId id="287" r:id="rId12"/>
    <p:sldId id="326" r:id="rId13"/>
    <p:sldId id="289" r:id="rId14"/>
    <p:sldId id="290" r:id="rId15"/>
    <p:sldId id="293" r:id="rId16"/>
    <p:sldId id="298" r:id="rId17"/>
    <p:sldId id="299" r:id="rId18"/>
    <p:sldId id="300" r:id="rId19"/>
    <p:sldId id="301" r:id="rId20"/>
    <p:sldId id="302" r:id="rId21"/>
    <p:sldId id="280" r:id="rId22"/>
    <p:sldId id="279" r:id="rId23"/>
    <p:sldId id="295" r:id="rId24"/>
    <p:sldId id="269" r:id="rId25"/>
  </p:sldIdLst>
  <p:sldSz cx="12192000" cy="6858000"/>
  <p:notesSz cx="6858000" cy="9144000"/>
  <p:embeddedFontLst>
    <p:embeddedFont>
      <p:font typeface=".VnTime" panose="020B7200000000000000" pitchFamily="34" charset="0"/>
      <p:regular r:id="rId26"/>
      <p:bold r:id="rId27"/>
      <p:italic r:id="rId28"/>
      <p:boldItalic r:id="rId29"/>
    </p:embeddedFont>
    <p:embeddedFont>
      <p:font typeface="Aachen" panose="02020500000000000000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  <p:embeddedFont>
      <p:font typeface="VNI-Avo" pitchFamily="2" charset="0"/>
      <p:regular r:id="rId49"/>
      <p:bold r:id="rId50"/>
      <p:italic r:id="rId51"/>
      <p:boldItalic r:id="rId52"/>
    </p:embeddedFont>
    <p:embeddedFont>
      <p:font typeface="VNI-Disney" panose="00000400000000000000" pitchFamily="2" charset="0"/>
      <p:regular r:id="rId53"/>
    </p:embeddedFont>
    <p:embeddedFont>
      <p:font typeface="VNI-Garam" pitchFamily="2" charset="0"/>
      <p:regular r:id="rId54"/>
    </p:embeddedFont>
    <p:embeddedFont>
      <p:font typeface="VNI-Helve" pitchFamily="2" charset="0"/>
      <p:regular r:id="rId55"/>
      <p:bold r:id="rId56"/>
      <p:italic r:id="rId57"/>
      <p:boldItalic r:id="rId58"/>
    </p:embeddedFont>
    <p:embeddedFont>
      <p:font typeface="VNI-Times" pitchFamily="2" charset="0"/>
      <p:regular r:id="rId59"/>
      <p:bold r:id="rId60"/>
      <p:italic r:id="rId61"/>
      <p:boldItalic r:id="rId62"/>
    </p:embeddedFont>
    <p:embeddedFont>
      <p:font typeface="VNI-Vari" pitchFamily="2" charset="0"/>
      <p:bold r:id="rId63"/>
    </p:embeddedFont>
    <p:embeddedFont>
      <p:font typeface="Wingdings 3" panose="05040102010807070707" pitchFamily="18" charset="2"/>
      <p:regular r:id="rId6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531263-8641-48D3-8375-69713636DE4B}">
          <p14:sldIdLst>
            <p14:sldId id="263"/>
            <p14:sldId id="261"/>
            <p14:sldId id="315"/>
            <p14:sldId id="316"/>
            <p14:sldId id="334"/>
            <p14:sldId id="335"/>
            <p14:sldId id="336"/>
            <p14:sldId id="287"/>
            <p14:sldId id="326"/>
            <p14:sldId id="289"/>
            <p14:sldId id="290"/>
            <p14:sldId id="293"/>
            <p14:sldId id="298"/>
            <p14:sldId id="299"/>
            <p14:sldId id="300"/>
            <p14:sldId id="301"/>
            <p14:sldId id="302"/>
            <p14:sldId id="280"/>
            <p14:sldId id="279"/>
            <p14:sldId id="295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font" Target="fonts/font38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font" Target="fonts/font3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openxmlformats.org/officeDocument/2006/relationships/font" Target="fonts/font39.fntdata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font" Target="fonts/font3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4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5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425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1646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769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57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352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5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055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859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0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83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055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437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104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925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271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402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185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655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2489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8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013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2196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065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582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826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785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645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728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132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623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78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116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859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753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749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8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796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405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27050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144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37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99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69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FC3D8E6-6271-40D4-B34E-7BD5006EB13B}"/>
              </a:ext>
            </a:extLst>
          </p:cNvPr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2719565A-35FB-4073-9013-62A6287D81BC}"/>
              </a:ext>
            </a:extLst>
          </p:cNvPr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F05BCDDD-8FBF-47F1-8A11-0831893F0D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10A8A36F-4B17-465B-9CA1-E207DEE88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E962F0CA-ACBC-42C4-B30A-38A691E73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43D5B8C9-939A-4A09-9785-9B51E3880EE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41B9D330-B513-44DD-AE09-7FC1978387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7BA6A32A-924C-4AFF-BBDD-0A67DA008F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B93E2991-9A7F-4BC4-91CF-A7591C017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14783D3F-0E78-4CDA-AB29-C10FB766DC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594194AC-73EE-4DBE-B08F-595E16D27C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</p:grp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8951F954-DDAF-4235-BABF-626B7B8F2DE8}"/>
              </a:ext>
            </a:extLst>
          </p:cNvPr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79B69DCD-FD38-45A9-A540-24D630122957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946DD885-8B51-4C0F-8C5E-C3FE098E9347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4EA7DF17-D48F-48D6-9CF2-D4B0C1C8C517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8B2D7780-9050-4625-8539-9D1EC483CEF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DD2BD31B-0A68-49EA-B61A-2904DC2756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3434EC81-7A58-4101-A6ED-E3E9525B2A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410DE87B-4B8D-48B8-B0A0-84338AB086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38AC46F8-25EC-4207-B14C-53055074E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B8E82F82-D4A1-4E5B-AB4A-F55EA4214E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</p:grp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928E1E96-14E7-4316-ADE0-B2C3C4C357DC}"/>
              </a:ext>
            </a:extLst>
          </p:cNvPr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AC0C354E-8B97-433D-B2E1-61A079D630E5}"/>
              </a:ext>
            </a:extLst>
          </p:cNvPr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F23060FC-23C3-4771-B931-D1C95BF364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20483-CD03-4DFC-A34E-073B28CDE3DB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8E94FE99-8ED8-4B0A-88AC-6265F5CAC7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06BAF8FB-2EC7-4A29-B08A-0AF1F8C564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9E0DC0F-FB42-42C0-B740-C73208657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074285"/>
      </p:ext>
    </p:extLst>
  </p:cSld>
  <p:clrMapOvr>
    <a:masterClrMapping/>
  </p:clrMapOvr>
  <p:transition spd="med">
    <p:wheel spokes="8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3F603F-262C-4FA5-8FE6-EA1367B8D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FEDA5-8A0C-47C1-A838-1693D05DB62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A6030C-7AAB-49BD-BE34-312AA13BBF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C4B8C02-90A1-4971-99E1-EDC1D3D6A2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4C532-6503-46E8-A879-09B4D8BF2E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763677"/>
      </p:ext>
    </p:extLst>
  </p:cSld>
  <p:clrMapOvr>
    <a:masterClrMapping/>
  </p:clrMapOvr>
  <p:transition spd="med">
    <p:wheel spokes="8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299231-B6D1-4EB5-B8E0-5FEDD9CF8C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6D915-D0CA-4B52-8F9F-1F9D5EBA9E7E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DFB4CD-9712-47E4-8183-F35D0478AE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813F63E-4092-4936-85E2-5FB67F2CC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6B2F26-6936-48BD-BE3F-259F2CCE71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676282"/>
      </p:ext>
    </p:extLst>
  </p:cSld>
  <p:clrMapOvr>
    <a:masterClrMapping/>
  </p:clrMapOvr>
  <p:transition spd="med">
    <p:wheel spokes="8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C568DE-2DB2-4D3E-8EED-EC5C62115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0407C-3017-4488-B682-6FFA1B1891EE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BB4770-E655-445A-BC45-162CF299C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4892605-9D20-4492-A68F-CDF48566E9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8CA5F-814B-4D07-9C47-13F7EADC8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409078"/>
      </p:ext>
    </p:extLst>
  </p:cSld>
  <p:clrMapOvr>
    <a:masterClrMapping/>
  </p:clrMapOvr>
  <p:transition spd="med">
    <p:wheel spokes="8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090A84D-A3FC-4948-A1A8-3DFCC4092B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57DE1-E9B0-424B-BF3F-9F4F03BB137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C1F21E4-4F4B-4A1A-B050-EF76D7F60A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71E59E9-594F-48DC-97C2-10BCCA9D39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2B851-C3F5-4482-B91E-280E05526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372750"/>
      </p:ext>
    </p:extLst>
  </p:cSld>
  <p:clrMapOvr>
    <a:masterClrMapping/>
  </p:clrMapOvr>
  <p:transition spd="med">
    <p:wheel spokes="8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D159A2-7C9E-4DCE-9925-242123804B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E257E-A921-4FA8-B9D3-E223DD3A8AAB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793BBC-866E-43CC-8F53-CC976EC2B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8B574A9-CAE3-4EF1-BF45-6CF0812B9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A380C-7EDA-4716-9FFF-311832BAD0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064098"/>
      </p:ext>
    </p:extLst>
  </p:cSld>
  <p:clrMapOvr>
    <a:masterClrMapping/>
  </p:clrMapOvr>
  <p:transition spd="med">
    <p:wheel spokes="8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73FDB633-798D-45AA-94DB-577C0EFBA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4E204-A0DD-407B-9004-0973C319D00B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18A0F28-BF6E-48C8-9A16-1AE15E77F0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C9D24A2-75DB-4A26-827F-17264ABDBF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066DB5-8D3C-4CFA-92E7-EC8699F22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987031"/>
      </p:ext>
    </p:extLst>
  </p:cSld>
  <p:clrMapOvr>
    <a:masterClrMapping/>
  </p:clrMapOvr>
  <p:transition spd="med">
    <p:wheel spokes="8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293A9A-F9BE-44E9-8F43-C3EDABE8FA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11212-AC3F-4421-A4C1-5B2B9DBCB691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61FDD0-582C-49BF-B4E6-0927C19990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E8B4190-53CE-4C3C-9422-B87E34548A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44347-545D-4D43-987B-EF876E8A7E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528586"/>
      </p:ext>
    </p:extLst>
  </p:cSld>
  <p:clrMapOvr>
    <a:masterClrMapping/>
  </p:clrMapOvr>
  <p:transition spd="med">
    <p:wheel spokes="8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6DB3A2-840C-4B72-9C4F-5DEAF71571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56B8A-2FC7-43D2-819A-E646253B9AF7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6C77C3-C64B-4B40-B11F-5CAF1513D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BD62727-5696-484B-BCAB-ED3AFFECFE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9B87F-C669-49E0-9B7B-9C78656BFA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315793"/>
      </p:ext>
    </p:extLst>
  </p:cSld>
  <p:clrMapOvr>
    <a:masterClrMapping/>
  </p:clrMapOvr>
  <p:transition spd="med">
    <p:wheel spokes="8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1C59EF2-A40F-4748-B727-68914A813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9DC4-112F-4906-A3CE-1D7768B6326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F940AA6-8643-4D70-90B7-C97CF2834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A0DB725-B658-4077-BEC5-380E6CC81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703118-E0F8-426F-A04A-B916C19699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343181"/>
      </p:ext>
    </p:extLst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768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3758A73-7425-48B6-860A-362A7C52D0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354DE-CE23-488E-83C7-15CDFC132C3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AE7E3E-8004-49C3-A9A3-300B9FAF6C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09CEF36-7776-4ED3-A952-37448A2CF7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F4BA10-7118-4318-9FCC-44CA29823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58508"/>
      </p:ext>
    </p:extLst>
  </p:cSld>
  <p:clrMapOvr>
    <a:masterClrMapping/>
  </p:clrMapOvr>
  <p:transition spd="med">
    <p:wheel spokes="8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4C8F14-6188-43F1-B453-F8A669D76BA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32B3C-C93B-4424-82E5-CACFA84E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909016-CD59-4C59-A9F1-0FE0E1569B4E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16E06-BB81-4A6B-A68F-20F41689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95F54-5F55-4F82-9A90-F0AF27450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0CE3620-4A16-426A-BD25-00145AEDED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080792"/>
      </p:ext>
    </p:extLst>
  </p:cSld>
  <p:clrMapOvr>
    <a:masterClrMapping/>
  </p:clrMapOvr>
  <p:transition spd="med">
    <p:wheel spokes="8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BEF8-15C4-4AA5-B09D-72C7B935F71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9B8D8-945B-40AB-AFA3-F6E78A73849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4400" y="1828800"/>
            <a:ext cx="50292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68C2E-50EC-4F2A-9186-EC03D7C202A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46800" y="1828800"/>
            <a:ext cx="50292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115A8B-C8BC-44B9-9A6D-6088CF3B00C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914400" y="3733800"/>
            <a:ext cx="50292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776CD6-EAE7-4D30-8158-C062C8434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6800" y="3733800"/>
            <a:ext cx="50292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F7328A-EF66-4FC0-97EE-9BD5B7AD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F573AC-AB18-4C55-90CB-84800479C76C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F57B1-F5F1-4B5F-9A85-430F3B5A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9E9734-4D1C-4CAF-80AE-B834A9E9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332AF6D9-BC3D-4618-937D-BC14EE880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524738"/>
      </p:ext>
    </p:extLst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65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7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09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727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3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7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reeform 2">
            <a:extLst>
              <a:ext uri="{FF2B5EF4-FFF2-40B4-BE49-F238E27FC236}">
                <a16:creationId xmlns:a16="http://schemas.microsoft.com/office/drawing/2014/main" id="{4EBFC2F8-D1AE-433E-B642-3E168678D3F1}"/>
              </a:ext>
            </a:extLst>
          </p:cNvPr>
          <p:cNvSpPr>
            <a:spLocks/>
          </p:cNvSpPr>
          <p:nvPr/>
        </p:nvSpPr>
        <p:spPr bwMode="auto">
          <a:xfrm rot="18427436">
            <a:off x="10564284" y="-362479"/>
            <a:ext cx="1162050" cy="2779183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0D65B4D-3690-4DA8-838D-94B748DF5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AAED6B4-FBEC-46CF-BC38-1E61261A9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3ADB37EB-082C-47F0-A850-71D2F7A5E4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4753F705-5365-4CCF-8AC7-6A8373E67569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C0FCB5BB-0BC4-4133-A722-935517FC87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03E4F9CF-AB15-40FB-B1BF-33BD041674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mic Sans MS" panose="030F0702030302020204" pitchFamily="66" charset="0"/>
              </a:defRPr>
            </a:lvl1pPr>
          </a:lstStyle>
          <a:p>
            <a:fld id="{CCA0E045-907E-4B93-9768-A13A6074ED4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6328" name="Freeform 8">
            <a:extLst>
              <a:ext uri="{FF2B5EF4-FFF2-40B4-BE49-F238E27FC236}">
                <a16:creationId xmlns:a16="http://schemas.microsoft.com/office/drawing/2014/main" id="{4AB4D001-45D2-4351-B580-50E1B8BA34DA}"/>
              </a:ext>
            </a:extLst>
          </p:cNvPr>
          <p:cNvSpPr>
            <a:spLocks/>
          </p:cNvSpPr>
          <p:nvPr/>
        </p:nvSpPr>
        <p:spPr bwMode="auto">
          <a:xfrm rot="18427436">
            <a:off x="10681230" y="-324907"/>
            <a:ext cx="1165225" cy="2796116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56329" name="Freeform 9">
            <a:extLst>
              <a:ext uri="{FF2B5EF4-FFF2-40B4-BE49-F238E27FC236}">
                <a16:creationId xmlns:a16="http://schemas.microsoft.com/office/drawing/2014/main" id="{B310E877-09B8-4D7B-A52B-51B9858DD7AC}"/>
              </a:ext>
            </a:extLst>
          </p:cNvPr>
          <p:cNvSpPr>
            <a:spLocks/>
          </p:cNvSpPr>
          <p:nvPr/>
        </p:nvSpPr>
        <p:spPr bwMode="auto">
          <a:xfrm rot="18427436">
            <a:off x="10612439" y="-69849"/>
            <a:ext cx="1025525" cy="2095500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grpSp>
        <p:nvGrpSpPr>
          <p:cNvPr id="3082" name="Group 10">
            <a:extLst>
              <a:ext uri="{FF2B5EF4-FFF2-40B4-BE49-F238E27FC236}">
                <a16:creationId xmlns:a16="http://schemas.microsoft.com/office/drawing/2014/main" id="{3D6DE9EF-BB91-4FB6-828E-55DD92F25F32}"/>
              </a:ext>
            </a:extLst>
          </p:cNvPr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56331" name="Freeform 11">
              <a:extLst>
                <a:ext uri="{FF2B5EF4-FFF2-40B4-BE49-F238E27FC236}">
                  <a16:creationId xmlns:a16="http://schemas.microsoft.com/office/drawing/2014/main" id="{3E058044-48B2-4474-8E26-A44E1EB90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56332" name="Freeform 12">
              <a:extLst>
                <a:ext uri="{FF2B5EF4-FFF2-40B4-BE49-F238E27FC236}">
                  <a16:creationId xmlns:a16="http://schemas.microsoft.com/office/drawing/2014/main" id="{43E6CED5-B1BF-4633-ACAF-BC2591BFA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56333" name="Freeform 13">
              <a:extLst>
                <a:ext uri="{FF2B5EF4-FFF2-40B4-BE49-F238E27FC236}">
                  <a16:creationId xmlns:a16="http://schemas.microsoft.com/office/drawing/2014/main" id="{F555169B-F809-41CA-9379-829198EF41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56334" name="Freeform 14">
              <a:extLst>
                <a:ext uri="{FF2B5EF4-FFF2-40B4-BE49-F238E27FC236}">
                  <a16:creationId xmlns:a16="http://schemas.microsoft.com/office/drawing/2014/main" id="{F3A0BD37-FBAC-495D-90EC-93110AC76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56335" name="Freeform 15">
              <a:extLst>
                <a:ext uri="{FF2B5EF4-FFF2-40B4-BE49-F238E27FC236}">
                  <a16:creationId xmlns:a16="http://schemas.microsoft.com/office/drawing/2014/main" id="{19CAD837-FBB2-4FA7-9647-594FFA53E9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56336" name="Freeform 16">
              <a:extLst>
                <a:ext uri="{FF2B5EF4-FFF2-40B4-BE49-F238E27FC236}">
                  <a16:creationId xmlns:a16="http://schemas.microsoft.com/office/drawing/2014/main" id="{9FD80740-A474-4072-8D03-7201EB27F0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56337" name="Freeform 17">
              <a:extLst>
                <a:ext uri="{FF2B5EF4-FFF2-40B4-BE49-F238E27FC236}">
                  <a16:creationId xmlns:a16="http://schemas.microsoft.com/office/drawing/2014/main" id="{02846D90-D2B0-4044-9434-A84FDE096B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56338" name="Freeform 18">
              <a:extLst>
                <a:ext uri="{FF2B5EF4-FFF2-40B4-BE49-F238E27FC236}">
                  <a16:creationId xmlns:a16="http://schemas.microsoft.com/office/drawing/2014/main" id="{DBDBFA72-33F5-493B-8B6D-A8FC250AE2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56339" name="Freeform 19">
              <a:extLst>
                <a:ext uri="{FF2B5EF4-FFF2-40B4-BE49-F238E27FC236}">
                  <a16:creationId xmlns:a16="http://schemas.microsoft.com/office/drawing/2014/main" id="{A072054E-071B-485D-9751-585D1A5477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grpSp>
          <p:nvGrpSpPr>
            <p:cNvPr id="3108" name="Group 20">
              <a:extLst>
                <a:ext uri="{FF2B5EF4-FFF2-40B4-BE49-F238E27FC236}">
                  <a16:creationId xmlns:a16="http://schemas.microsoft.com/office/drawing/2014/main" id="{430BA200-4B94-4682-8798-6BFA657EB6F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3109" name="Group 21">
                <a:extLst>
                  <a:ext uri="{FF2B5EF4-FFF2-40B4-BE49-F238E27FC236}">
                    <a16:creationId xmlns:a16="http://schemas.microsoft.com/office/drawing/2014/main" id="{4C799136-7912-49E3-8713-4E90600FAD8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6342" name="Freeform 22">
                  <a:extLst>
                    <a:ext uri="{FF2B5EF4-FFF2-40B4-BE49-F238E27FC236}">
                      <a16:creationId xmlns:a16="http://schemas.microsoft.com/office/drawing/2014/main" id="{FB089BF0-371A-4C9D-AF9B-FC8FFE97A4D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43" name="Freeform 23">
                  <a:extLst>
                    <a:ext uri="{FF2B5EF4-FFF2-40B4-BE49-F238E27FC236}">
                      <a16:creationId xmlns:a16="http://schemas.microsoft.com/office/drawing/2014/main" id="{FCB57CEB-97C3-457E-9BCA-6E268B2A829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44" name="Freeform 24">
                  <a:extLst>
                    <a:ext uri="{FF2B5EF4-FFF2-40B4-BE49-F238E27FC236}">
                      <a16:creationId xmlns:a16="http://schemas.microsoft.com/office/drawing/2014/main" id="{9FDA32B5-2782-44D6-80E6-119870D4273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</p:grpSp>
          <p:sp>
            <p:nvSpPr>
              <p:cNvPr id="56345" name="Freeform 25">
                <a:extLst>
                  <a:ext uri="{FF2B5EF4-FFF2-40B4-BE49-F238E27FC236}">
                    <a16:creationId xmlns:a16="http://schemas.microsoft.com/office/drawing/2014/main" id="{8F221DE7-F152-4F5A-B5BD-7D794FC28A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56346" name="Freeform 26">
                <a:extLst>
                  <a:ext uri="{FF2B5EF4-FFF2-40B4-BE49-F238E27FC236}">
                    <a16:creationId xmlns:a16="http://schemas.microsoft.com/office/drawing/2014/main" id="{B8AF1B23-8249-4566-80CA-E582777326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56347" name="Freeform 27">
                <a:extLst>
                  <a:ext uri="{FF2B5EF4-FFF2-40B4-BE49-F238E27FC236}">
                    <a16:creationId xmlns:a16="http://schemas.microsoft.com/office/drawing/2014/main" id="{6E993DA5-D329-4CD6-A7D5-0CE76558DC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grpSp>
            <p:nvGrpSpPr>
              <p:cNvPr id="3113" name="Group 28">
                <a:extLst>
                  <a:ext uri="{FF2B5EF4-FFF2-40B4-BE49-F238E27FC236}">
                    <a16:creationId xmlns:a16="http://schemas.microsoft.com/office/drawing/2014/main" id="{8043D658-4BE8-471D-80C5-E3B8E6A8603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6349" name="Freeform 29">
                  <a:extLst>
                    <a:ext uri="{FF2B5EF4-FFF2-40B4-BE49-F238E27FC236}">
                      <a16:creationId xmlns:a16="http://schemas.microsoft.com/office/drawing/2014/main" id="{24D99370-DD4A-4615-9E78-45785E47D32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50" name="Freeform 30">
                  <a:extLst>
                    <a:ext uri="{FF2B5EF4-FFF2-40B4-BE49-F238E27FC236}">
                      <a16:creationId xmlns:a16="http://schemas.microsoft.com/office/drawing/2014/main" id="{EE1436F7-4608-44DF-84C2-9A69F550A02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51" name="Freeform 31">
                  <a:extLst>
                    <a:ext uri="{FF2B5EF4-FFF2-40B4-BE49-F238E27FC236}">
                      <a16:creationId xmlns:a16="http://schemas.microsoft.com/office/drawing/2014/main" id="{3A8D9D37-BE88-4A96-8F33-EBCE8C045C8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52" name="Freeform 32">
                  <a:extLst>
                    <a:ext uri="{FF2B5EF4-FFF2-40B4-BE49-F238E27FC236}">
                      <a16:creationId xmlns:a16="http://schemas.microsoft.com/office/drawing/2014/main" id="{E53E5C60-1C87-4021-97AD-2157206D3A9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53" name="Freeform 33">
                  <a:extLst>
                    <a:ext uri="{FF2B5EF4-FFF2-40B4-BE49-F238E27FC236}">
                      <a16:creationId xmlns:a16="http://schemas.microsoft.com/office/drawing/2014/main" id="{F2625A93-EFCA-489D-BC70-BB70096D808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54" name="Freeform 34">
                  <a:extLst>
                    <a:ext uri="{FF2B5EF4-FFF2-40B4-BE49-F238E27FC236}">
                      <a16:creationId xmlns:a16="http://schemas.microsoft.com/office/drawing/2014/main" id="{11E47FD0-BA51-4E24-B428-604BF5C53E7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55" name="Freeform 35">
                  <a:extLst>
                    <a:ext uri="{FF2B5EF4-FFF2-40B4-BE49-F238E27FC236}">
                      <a16:creationId xmlns:a16="http://schemas.microsoft.com/office/drawing/2014/main" id="{B56E9364-16FD-4703-A58D-52D37AE07CF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56" name="Freeform 36">
                  <a:extLst>
                    <a:ext uri="{FF2B5EF4-FFF2-40B4-BE49-F238E27FC236}">
                      <a16:creationId xmlns:a16="http://schemas.microsoft.com/office/drawing/2014/main" id="{84049351-0C32-4052-96DD-43533C6FE40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3083" name="Group 37">
            <a:extLst>
              <a:ext uri="{FF2B5EF4-FFF2-40B4-BE49-F238E27FC236}">
                <a16:creationId xmlns:a16="http://schemas.microsoft.com/office/drawing/2014/main" id="{6460B809-AF16-4F22-9053-3148BB3FCCE8}"/>
              </a:ext>
            </a:extLst>
          </p:cNvPr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56358" name="Freeform 38">
              <a:extLst>
                <a:ext uri="{FF2B5EF4-FFF2-40B4-BE49-F238E27FC236}">
                  <a16:creationId xmlns:a16="http://schemas.microsoft.com/office/drawing/2014/main" id="{ADD547B6-CC0A-446C-B431-65784218FFBB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56359" name="Freeform 39">
              <a:extLst>
                <a:ext uri="{FF2B5EF4-FFF2-40B4-BE49-F238E27FC236}">
                  <a16:creationId xmlns:a16="http://schemas.microsoft.com/office/drawing/2014/main" id="{4FC4368D-C43F-4D5C-BCC4-9689749DBB6E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</p:grpSp>
      <p:grpSp>
        <p:nvGrpSpPr>
          <p:cNvPr id="3084" name="Group 40">
            <a:extLst>
              <a:ext uri="{FF2B5EF4-FFF2-40B4-BE49-F238E27FC236}">
                <a16:creationId xmlns:a16="http://schemas.microsoft.com/office/drawing/2014/main" id="{77026C18-866E-4144-8A79-7057524AE684}"/>
              </a:ext>
            </a:extLst>
          </p:cNvPr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3085" name="Group 41">
              <a:extLst>
                <a:ext uri="{FF2B5EF4-FFF2-40B4-BE49-F238E27FC236}">
                  <a16:creationId xmlns:a16="http://schemas.microsoft.com/office/drawing/2014/main" id="{DA42686C-5F07-4902-8172-2D74CD7626C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6362" name="Freeform 42">
                <a:extLst>
                  <a:ext uri="{FF2B5EF4-FFF2-40B4-BE49-F238E27FC236}">
                    <a16:creationId xmlns:a16="http://schemas.microsoft.com/office/drawing/2014/main" id="{66BE435C-B676-4581-8428-788E8CCA3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grpSp>
            <p:nvGrpSpPr>
              <p:cNvPr id="3088" name="Group 43">
                <a:extLst>
                  <a:ext uri="{FF2B5EF4-FFF2-40B4-BE49-F238E27FC236}">
                    <a16:creationId xmlns:a16="http://schemas.microsoft.com/office/drawing/2014/main" id="{82F13EBB-B1D0-4508-98C9-B2DBA1D5DE9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6364" name="Freeform 44">
                  <a:extLst>
                    <a:ext uri="{FF2B5EF4-FFF2-40B4-BE49-F238E27FC236}">
                      <a16:creationId xmlns:a16="http://schemas.microsoft.com/office/drawing/2014/main" id="{E36DE111-B375-4EFE-9D37-CF098DBDFF2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65" name="Freeform 45">
                  <a:extLst>
                    <a:ext uri="{FF2B5EF4-FFF2-40B4-BE49-F238E27FC236}">
                      <a16:creationId xmlns:a16="http://schemas.microsoft.com/office/drawing/2014/main" id="{48AA778C-8214-412D-8CE8-38EF3595D09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51" y="329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66" name="Freeform 46">
                  <a:extLst>
                    <a:ext uri="{FF2B5EF4-FFF2-40B4-BE49-F238E27FC236}">
                      <a16:creationId xmlns:a16="http://schemas.microsoft.com/office/drawing/2014/main" id="{A25E53EC-8F80-41ED-A579-5E245B90000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61" y="179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67" name="Freeform 47">
                  <a:extLst>
                    <a:ext uri="{FF2B5EF4-FFF2-40B4-BE49-F238E27FC236}">
                      <a16:creationId xmlns:a16="http://schemas.microsoft.com/office/drawing/2014/main" id="{B9985A78-7C71-47D5-AEA2-9BED6CC5DB8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68" name="Freeform 48">
                  <a:extLst>
                    <a:ext uri="{FF2B5EF4-FFF2-40B4-BE49-F238E27FC236}">
                      <a16:creationId xmlns:a16="http://schemas.microsoft.com/office/drawing/2014/main" id="{80285083-CEDD-412C-8E66-285E3F73897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300" y="894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69" name="Freeform 49">
                  <a:extLst>
                    <a:ext uri="{FF2B5EF4-FFF2-40B4-BE49-F238E27FC236}">
                      <a16:creationId xmlns:a16="http://schemas.microsoft.com/office/drawing/2014/main" id="{F9A67175-1048-45B1-A70B-A0E56BBD8FE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3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70" name="Freeform 50">
                  <a:extLst>
                    <a:ext uri="{FF2B5EF4-FFF2-40B4-BE49-F238E27FC236}">
                      <a16:creationId xmlns:a16="http://schemas.microsoft.com/office/drawing/2014/main" id="{DD37374D-BF28-4602-BA1D-DD6B46F7242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56371" name="Freeform 51">
                  <a:extLst>
                    <a:ext uri="{FF2B5EF4-FFF2-40B4-BE49-F238E27FC236}">
                      <a16:creationId xmlns:a16="http://schemas.microsoft.com/office/drawing/2014/main" id="{9C760B2C-29FB-474E-A2DC-621B00D963D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50" y="139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latin typeface="Arial" charset="0"/>
                  </a:endParaRPr>
                </a:p>
              </p:txBody>
            </p:sp>
          </p:grpSp>
        </p:grpSp>
        <p:sp>
          <p:nvSpPr>
            <p:cNvPr id="56372" name="Line 52">
              <a:extLst>
                <a:ext uri="{FF2B5EF4-FFF2-40B4-BE49-F238E27FC236}">
                  <a16:creationId xmlns:a16="http://schemas.microsoft.com/office/drawing/2014/main" id="{D3EE1789-11AA-475A-BE9C-46F8AC0402D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73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</p:sldLayoutIdLst>
  <p:transition spd="med"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4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BA6CD2-472C-43F3-90E3-572E63DD165E}"/>
              </a:ext>
            </a:extLst>
          </p:cNvPr>
          <p:cNvSpPr/>
          <p:nvPr/>
        </p:nvSpPr>
        <p:spPr>
          <a:xfrm>
            <a:off x="3893259" y="6005773"/>
            <a:ext cx="3910767" cy="85222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ÂM NHẠC LỚP 8</a:t>
            </a:r>
          </a:p>
        </p:txBody>
      </p:sp>
    </p:spTree>
    <p:extLst>
      <p:ext uri="{BB962C8B-B14F-4D97-AF65-F5344CB8AC3E}">
        <p14:creationId xmlns:p14="http://schemas.microsoft.com/office/powerpoint/2010/main" val="37517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y dia banh bo">
            <a:extLst>
              <a:ext uri="{FF2B5EF4-FFF2-40B4-BE49-F238E27FC236}">
                <a16:creationId xmlns:a16="http://schemas.microsoft.com/office/drawing/2014/main" id="{04EA685E-776D-4585-AEF6-D17998E4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5562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>
            <a:extLst>
              <a:ext uri="{FF2B5EF4-FFF2-40B4-BE49-F238E27FC236}">
                <a16:creationId xmlns:a16="http://schemas.microsoft.com/office/drawing/2014/main" id="{ABD82E68-ADCB-4A5C-AB77-222B2B178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1" y="304800"/>
            <a:ext cx="2752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>
                <a:solidFill>
                  <a:srgbClr val="990000"/>
                </a:solidFill>
                <a:latin typeface="VNI-Times" pitchFamily="2" charset="0"/>
                <a:cs typeface="Arial"/>
              </a:rPr>
              <a:t>Lyù dóa baùnh boø</a:t>
            </a:r>
          </a:p>
        </p:txBody>
      </p:sp>
      <p:pic>
        <p:nvPicPr>
          <p:cNvPr id="26635" name="Picture 11">
            <a:extLst>
              <a:ext uri="{FF2B5EF4-FFF2-40B4-BE49-F238E27FC236}">
                <a16:creationId xmlns:a16="http://schemas.microsoft.com/office/drawing/2014/main" id="{09A25C39-B4E9-42FD-84F2-5470D2E6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724400"/>
            <a:ext cx="2730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>
            <a:extLst>
              <a:ext uri="{FF2B5EF4-FFF2-40B4-BE49-F238E27FC236}">
                <a16:creationId xmlns:a16="http://schemas.microsoft.com/office/drawing/2014/main" id="{CF256EFE-6B30-4C29-8148-1271F716F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724400"/>
            <a:ext cx="2730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>
            <a:extLst>
              <a:ext uri="{FF2B5EF4-FFF2-40B4-BE49-F238E27FC236}">
                <a16:creationId xmlns:a16="http://schemas.microsoft.com/office/drawing/2014/main" id="{2E95109E-A655-495A-9178-94DDA953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0"/>
            <a:ext cx="762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>
            <a:extLst>
              <a:ext uri="{FF2B5EF4-FFF2-40B4-BE49-F238E27FC236}">
                <a16:creationId xmlns:a16="http://schemas.microsoft.com/office/drawing/2014/main" id="{2292C1C6-1072-4F28-A01D-B660303BE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81600"/>
            <a:ext cx="106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15">
            <a:extLst>
              <a:ext uri="{FF2B5EF4-FFF2-40B4-BE49-F238E27FC236}">
                <a16:creationId xmlns:a16="http://schemas.microsoft.com/office/drawing/2014/main" id="{06FF885F-2E73-4822-ADB3-D3F0F688E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746126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VNI-Times" pitchFamily="2" charset="0"/>
              <a:cs typeface="Arial"/>
            </a:endParaRPr>
          </a:p>
        </p:txBody>
      </p:sp>
      <p:sp>
        <p:nvSpPr>
          <p:cNvPr id="26640" name="Text Box 16">
            <a:extLst>
              <a:ext uri="{FF2B5EF4-FFF2-40B4-BE49-F238E27FC236}">
                <a16:creationId xmlns:a16="http://schemas.microsoft.com/office/drawing/2014/main" id="{6BA54353-4430-4A3B-99EE-02303FFCD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600201"/>
            <a:ext cx="3425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99"/>
                </a:solidFill>
                <a:latin typeface="VNI-Times" pitchFamily="2" charset="0"/>
                <a:cs typeface="Arial"/>
              </a:rPr>
              <a:t>Baøi haùt coù nhöõng kyù hieäu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99"/>
                </a:solidFill>
                <a:latin typeface="VNI-Times" pitchFamily="2" charset="0"/>
                <a:cs typeface="Arial"/>
              </a:rPr>
              <a:t>		aâm nhaïc gì ?</a:t>
            </a:r>
          </a:p>
        </p:txBody>
      </p:sp>
      <p:pic>
        <p:nvPicPr>
          <p:cNvPr id="26641" name="Picture 17">
            <a:extLst>
              <a:ext uri="{FF2B5EF4-FFF2-40B4-BE49-F238E27FC236}">
                <a16:creationId xmlns:a16="http://schemas.microsoft.com/office/drawing/2014/main" id="{A9DEE1CC-D775-498B-AEED-BDEE00CC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447800"/>
            <a:ext cx="4413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18">
            <a:extLst>
              <a:ext uri="{FF2B5EF4-FFF2-40B4-BE49-F238E27FC236}">
                <a16:creationId xmlns:a16="http://schemas.microsoft.com/office/drawing/2014/main" id="{182F467B-7595-4D89-A724-236041CE9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257800"/>
            <a:ext cx="38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Text Box 21">
            <a:extLst>
              <a:ext uri="{FF2B5EF4-FFF2-40B4-BE49-F238E27FC236}">
                <a16:creationId xmlns:a16="http://schemas.microsoft.com/office/drawing/2014/main" id="{990F5C42-3735-4F94-923E-39B999688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438401"/>
            <a:ext cx="1589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Daáu nhaéc laïi</a:t>
            </a:r>
          </a:p>
        </p:txBody>
      </p:sp>
      <p:sp>
        <p:nvSpPr>
          <p:cNvPr id="26646" name="Text Box 22">
            <a:extLst>
              <a:ext uri="{FF2B5EF4-FFF2-40B4-BE49-F238E27FC236}">
                <a16:creationId xmlns:a16="http://schemas.microsoft.com/office/drawing/2014/main" id="{4564D47E-B60D-4E9E-8B81-EDD0EC7D1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200401"/>
            <a:ext cx="2495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Khung thay ñoåi soá 1,2</a:t>
            </a:r>
          </a:p>
        </p:txBody>
      </p:sp>
      <p:sp>
        <p:nvSpPr>
          <p:cNvPr id="26648" name="Text Box 24">
            <a:extLst>
              <a:ext uri="{FF2B5EF4-FFF2-40B4-BE49-F238E27FC236}">
                <a16:creationId xmlns:a16="http://schemas.microsoft.com/office/drawing/2014/main" id="{4F860CB9-E416-4C0F-BC86-14121BC02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886201"/>
            <a:ext cx="1438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Noát keùp sau</a:t>
            </a:r>
          </a:p>
        </p:txBody>
      </p:sp>
      <p:sp>
        <p:nvSpPr>
          <p:cNvPr id="26649" name="Text Box 25">
            <a:extLst>
              <a:ext uri="{FF2B5EF4-FFF2-40B4-BE49-F238E27FC236}">
                <a16:creationId xmlns:a16="http://schemas.microsoft.com/office/drawing/2014/main" id="{FB4C4A3F-E9FB-49C4-BF78-26945572F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419601"/>
            <a:ext cx="1790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Chuøm moùc keùp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0" grpId="0"/>
      <p:bldP spid="26645" grpId="0"/>
      <p:bldP spid="26646" grpId="0"/>
      <p:bldP spid="26648" grpId="0"/>
      <p:bldP spid="266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y dia banh bo">
            <a:extLst>
              <a:ext uri="{FF2B5EF4-FFF2-40B4-BE49-F238E27FC236}">
                <a16:creationId xmlns:a16="http://schemas.microsoft.com/office/drawing/2014/main" id="{C6A81EA2-6EBF-4C41-9C17-4FCE075D2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5105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DF676FC9-01E2-4FE7-B32B-5FDD16732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381000"/>
            <a:ext cx="2752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>
                <a:solidFill>
                  <a:srgbClr val="990000"/>
                </a:solidFill>
                <a:latin typeface="VNI-Times" pitchFamily="2" charset="0"/>
                <a:cs typeface="Arial"/>
              </a:rPr>
              <a:t>Lyù dóa baùnh boø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01EB32B3-E395-4940-B4B6-43FFF68A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990601"/>
            <a:ext cx="227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>
                <a:solidFill>
                  <a:srgbClr val="000099"/>
                </a:solidFill>
                <a:latin typeface="VNI-Times" pitchFamily="2" charset="0"/>
                <a:cs typeface="Arial"/>
              </a:rPr>
              <a:t>Giaûi thích töø khoù</a:t>
            </a:r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E897B8AD-D7EB-4537-A978-79F139152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733800"/>
            <a:ext cx="3581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- </a:t>
            </a: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“i i i”</a:t>
            </a: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: Laø nhöõng tieáng  ñeäm ñöôïc theâm vaøo trong giai ñieäu ñeå giai ñieäu möôït maø hôn vaø khoâng phaûi theâm nhöõng töø coù nghóa khaùc.</a:t>
            </a: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A85B3643-1ED6-4BB4-B8FC-DAB3C8423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05001"/>
            <a:ext cx="35004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- </a:t>
            </a: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Baùnh boø</a:t>
            </a: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: laø moät loaïi baùnh </a:t>
            </a:r>
            <a:b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</a:b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ñöôïc laøm töø gaïo teû, haáp chín, </a:t>
            </a:r>
            <a:b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</a:b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chaám vôùi nöôùc coát döøa cuûa </a:t>
            </a:r>
            <a:b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</a:b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ñoàng baøo mieàn Taây Nam boä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B4434AC7-2D2F-4B67-8221-7CBBC08B9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76601"/>
            <a:ext cx="3748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- </a:t>
            </a: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Kheù neù</a:t>
            </a: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: Ñi nheï nhaøng, roùn reùn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E449711-36B9-48FA-899F-31C6CE859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1447801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- </a:t>
            </a: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Dóa</a:t>
            </a:r>
            <a:r>
              <a:rPr lang="en-US" altLang="en-US" sz="2000" b="1">
                <a:solidFill>
                  <a:srgbClr val="6600FF"/>
                </a:solidFill>
                <a:latin typeface="VNI-Times" pitchFamily="2" charset="0"/>
                <a:cs typeface="Arial"/>
              </a:rPr>
              <a:t>: Ñóa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5" grpId="0"/>
      <p:bldP spid="276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>
            <a:extLst>
              <a:ext uri="{FF2B5EF4-FFF2-40B4-BE49-F238E27FC236}">
                <a16:creationId xmlns:a16="http://schemas.microsoft.com/office/drawing/2014/main" id="{6D804876-D73A-4484-B6C2-A165763EF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5" y="849314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>
              <a:latin typeface="VNI-Times" pitchFamily="2" charset="0"/>
            </a:endParaRPr>
          </a:p>
        </p:txBody>
      </p:sp>
      <p:pic>
        <p:nvPicPr>
          <p:cNvPr id="22540" name="Picture 12">
            <a:extLst>
              <a:ext uri="{FF2B5EF4-FFF2-40B4-BE49-F238E27FC236}">
                <a16:creationId xmlns:a16="http://schemas.microsoft.com/office/drawing/2014/main" id="{E11435D2-724E-4E67-B5AF-0FAA889AB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981201"/>
            <a:ext cx="67532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 Box 13">
            <a:extLst>
              <a:ext uri="{FF2B5EF4-FFF2-40B4-BE49-F238E27FC236}">
                <a16:creationId xmlns:a16="http://schemas.microsoft.com/office/drawing/2014/main" id="{8AD6BFE3-BD87-4941-ACF7-AF6C33CE6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25" y="257175"/>
            <a:ext cx="3803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u="sng">
                <a:solidFill>
                  <a:srgbClr val="0000FF"/>
                </a:solidFill>
                <a:latin typeface="VNI-Times" pitchFamily="2" charset="0"/>
              </a:rPr>
              <a:t>Taäp haùt töøng caâu:</a:t>
            </a:r>
          </a:p>
        </p:txBody>
      </p:sp>
      <p:sp>
        <p:nvSpPr>
          <p:cNvPr id="22542" name="Text Box 14">
            <a:extLst>
              <a:ext uri="{FF2B5EF4-FFF2-40B4-BE49-F238E27FC236}">
                <a16:creationId xmlns:a16="http://schemas.microsoft.com/office/drawing/2014/main" id="{0B1243B0-9F41-48F2-B323-7A241A7C5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1219201"/>
            <a:ext cx="1774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FF3300"/>
                </a:solidFill>
                <a:latin typeface="VNI-Times" pitchFamily="2" charset="0"/>
              </a:rPr>
              <a:t>Caâu haùt 1:</a:t>
            </a:r>
          </a:p>
        </p:txBody>
      </p:sp>
      <p:pic>
        <p:nvPicPr>
          <p:cNvPr id="2" name="LÍ DĨA BÁNH BÒ câu 1">
            <a:hlinkClick r:id="" action="ppaction://media"/>
            <a:extLst>
              <a:ext uri="{FF2B5EF4-FFF2-40B4-BE49-F238E27FC236}">
                <a16:creationId xmlns:a16="http://schemas.microsoft.com/office/drawing/2014/main" id="{9CCCBD62-A8E1-40C6-A01F-41780D3DC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41" grpId="0"/>
      <p:bldP spid="22541" grpId="1"/>
      <p:bldP spid="225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5">
            <a:extLst>
              <a:ext uri="{FF2B5EF4-FFF2-40B4-BE49-F238E27FC236}">
                <a16:creationId xmlns:a16="http://schemas.microsoft.com/office/drawing/2014/main" id="{4DFEDCFB-5697-49D5-9958-87039C264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914401"/>
            <a:ext cx="1774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FF3300"/>
                </a:solidFill>
                <a:latin typeface="VNI-Times" pitchFamily="2" charset="0"/>
                <a:cs typeface="Arial"/>
              </a:rPr>
              <a:t>Caâu haùt 2:</a:t>
            </a:r>
          </a:p>
        </p:txBody>
      </p:sp>
      <p:pic>
        <p:nvPicPr>
          <p:cNvPr id="59398" name="Picture 6" descr="cau 2">
            <a:extLst>
              <a:ext uri="{FF2B5EF4-FFF2-40B4-BE49-F238E27FC236}">
                <a16:creationId xmlns:a16="http://schemas.microsoft.com/office/drawing/2014/main" id="{62BA60F5-9014-4DBD-94A8-96968F9A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9" y="1905000"/>
            <a:ext cx="943886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Í DĨA BÁNH BÒ câu 2">
            <a:hlinkClick r:id="" action="ppaction://media"/>
            <a:extLst>
              <a:ext uri="{FF2B5EF4-FFF2-40B4-BE49-F238E27FC236}">
                <a16:creationId xmlns:a16="http://schemas.microsoft.com/office/drawing/2014/main" id="{77A183C8-FDC1-42C2-BF05-45980CC4F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7735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93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>
            <a:extLst>
              <a:ext uri="{FF2B5EF4-FFF2-40B4-BE49-F238E27FC236}">
                <a16:creationId xmlns:a16="http://schemas.microsoft.com/office/drawing/2014/main" id="{53F7CC63-82DC-4880-9235-21F23FF46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914401"/>
            <a:ext cx="215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FF3300"/>
                </a:solidFill>
                <a:latin typeface="VNI-Times" pitchFamily="2" charset="0"/>
                <a:cs typeface="Arial"/>
              </a:rPr>
              <a:t>Caâu haùt 1+2:</a:t>
            </a:r>
          </a:p>
        </p:txBody>
      </p:sp>
      <p:pic>
        <p:nvPicPr>
          <p:cNvPr id="61446" name="Picture 6">
            <a:extLst>
              <a:ext uri="{FF2B5EF4-FFF2-40B4-BE49-F238E27FC236}">
                <a16:creationId xmlns:a16="http://schemas.microsoft.com/office/drawing/2014/main" id="{B245BF85-E649-41B6-913A-FBDE87E80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1"/>
            <a:ext cx="85344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>
            <a:extLst>
              <a:ext uri="{FF2B5EF4-FFF2-40B4-BE49-F238E27FC236}">
                <a16:creationId xmlns:a16="http://schemas.microsoft.com/office/drawing/2014/main" id="{35B48886-4500-42D3-B20A-4BA65458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087757"/>
            <a:ext cx="845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Í DĨA BÁNH BÒ câu1,2">
            <a:hlinkClick r:id="" action="ppaction://media"/>
            <a:extLst>
              <a:ext uri="{FF2B5EF4-FFF2-40B4-BE49-F238E27FC236}">
                <a16:creationId xmlns:a16="http://schemas.microsoft.com/office/drawing/2014/main" id="{2B38153D-E1BC-4817-A91C-820C14AD2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50291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EDA26771-784F-476B-A285-E68BA356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914401"/>
            <a:ext cx="1774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FF3300"/>
                </a:solidFill>
                <a:latin typeface="VNI-Times" pitchFamily="2" charset="0"/>
                <a:cs typeface="Arial"/>
              </a:rPr>
              <a:t>Caâu haùt 3:</a:t>
            </a:r>
          </a:p>
        </p:txBody>
      </p:sp>
      <p:pic>
        <p:nvPicPr>
          <p:cNvPr id="62469" name="Picture 5" descr="cau 3">
            <a:extLst>
              <a:ext uri="{FF2B5EF4-FFF2-40B4-BE49-F238E27FC236}">
                <a16:creationId xmlns:a16="http://schemas.microsoft.com/office/drawing/2014/main" id="{0439F20E-4B3D-4892-85E7-8BE1293F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74" y="1905000"/>
            <a:ext cx="8998226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Í DĨA BÁNH BÒ câu 3">
            <a:hlinkClick r:id="" action="ppaction://media"/>
            <a:extLst>
              <a:ext uri="{FF2B5EF4-FFF2-40B4-BE49-F238E27FC236}">
                <a16:creationId xmlns:a16="http://schemas.microsoft.com/office/drawing/2014/main" id="{8D4872D0-EBA1-4C31-8492-6D740F489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9325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>
            <a:extLst>
              <a:ext uri="{FF2B5EF4-FFF2-40B4-BE49-F238E27FC236}">
                <a16:creationId xmlns:a16="http://schemas.microsoft.com/office/drawing/2014/main" id="{9DE3A1A7-9C81-45D8-9739-8B2E7F2AC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914401"/>
            <a:ext cx="1774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FF3300"/>
                </a:solidFill>
                <a:latin typeface="VNI-Times" pitchFamily="2" charset="0"/>
                <a:cs typeface="Arial"/>
              </a:rPr>
              <a:t>Caâu haùt 4:</a:t>
            </a:r>
          </a:p>
        </p:txBody>
      </p:sp>
      <p:pic>
        <p:nvPicPr>
          <p:cNvPr id="63492" name="Picture 4" descr="cau 4">
            <a:extLst>
              <a:ext uri="{FF2B5EF4-FFF2-40B4-BE49-F238E27FC236}">
                <a16:creationId xmlns:a16="http://schemas.microsoft.com/office/drawing/2014/main" id="{5A7F3763-EAAB-46E8-B12F-D1C225030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905001"/>
            <a:ext cx="889552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Í DĨA BÁNH BÒ câu 4">
            <a:hlinkClick r:id="" action="ppaction://media"/>
            <a:extLst>
              <a:ext uri="{FF2B5EF4-FFF2-40B4-BE49-F238E27FC236}">
                <a16:creationId xmlns:a16="http://schemas.microsoft.com/office/drawing/2014/main" id="{242473DD-428E-4D67-BD13-C91C447C8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9239" y="37008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4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>
            <a:extLst>
              <a:ext uri="{FF2B5EF4-FFF2-40B4-BE49-F238E27FC236}">
                <a16:creationId xmlns:a16="http://schemas.microsoft.com/office/drawing/2014/main" id="{2A412C20-4C52-4E99-A92A-2A829A386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914401"/>
            <a:ext cx="215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FF3300"/>
                </a:solidFill>
                <a:latin typeface="VNI-Times" pitchFamily="2" charset="0"/>
                <a:cs typeface="Arial"/>
              </a:rPr>
              <a:t>Caâu haùt 3+4:</a:t>
            </a:r>
          </a:p>
        </p:txBody>
      </p:sp>
      <p:pic>
        <p:nvPicPr>
          <p:cNvPr id="65540" name="Picture 4" descr="cau 34">
            <a:extLst>
              <a:ext uri="{FF2B5EF4-FFF2-40B4-BE49-F238E27FC236}">
                <a16:creationId xmlns:a16="http://schemas.microsoft.com/office/drawing/2014/main" id="{66219673-74CB-4DAC-8B61-F62E45185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85344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Í DĨA BÁNH BÒ câu 3,4">
            <a:hlinkClick r:id="" action="ppaction://media"/>
            <a:extLst>
              <a:ext uri="{FF2B5EF4-FFF2-40B4-BE49-F238E27FC236}">
                <a16:creationId xmlns:a16="http://schemas.microsoft.com/office/drawing/2014/main" id="{CFDF0D87-5F6C-4462-9A38-4439F132D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600" y="482020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55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Lớp 8 bài hát LÍ DĨA BÁNH BÒ _ Dân ca Nam Bộ">
            <a:hlinkClick r:id="" action="ppaction://media"/>
            <a:extLst>
              <a:ext uri="{FF2B5EF4-FFF2-40B4-BE49-F238E27FC236}">
                <a16:creationId xmlns:a16="http://schemas.microsoft.com/office/drawing/2014/main" id="{A6315356-5DB3-4778-BD1E-E07FEBBE3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988" y="436493"/>
            <a:ext cx="10640023" cy="59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y dia banh bo">
            <a:extLst>
              <a:ext uri="{FF2B5EF4-FFF2-40B4-BE49-F238E27FC236}">
                <a16:creationId xmlns:a16="http://schemas.microsoft.com/office/drawing/2014/main" id="{E39B82B2-E768-442B-A035-A3DEF8611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6" y="1278833"/>
            <a:ext cx="9015395" cy="536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58A78038-65FA-47C3-A85B-30C2CE7B6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825" y="669234"/>
            <a:ext cx="3472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i="1">
                <a:solidFill>
                  <a:srgbClr val="990000"/>
                </a:solidFill>
                <a:latin typeface="VNI-Times" pitchFamily="2" charset="0"/>
                <a:cs typeface="Arial"/>
              </a:rPr>
              <a:t>Lyù dóa baùnh boø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280548C-7724-468C-BB7C-480A378F5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304" y="135834"/>
            <a:ext cx="608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6600FF"/>
                </a:solidFill>
                <a:latin typeface="VNI-Times" pitchFamily="2" charset="0"/>
                <a:cs typeface="Arial"/>
              </a:rPr>
              <a:t>Haùt keát hôïp goõ phaùch theo nhòp 2/4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623796-1315-406B-BA09-0258FEC7119C}"/>
              </a:ext>
            </a:extLst>
          </p:cNvPr>
          <p:cNvSpPr txBox="1"/>
          <p:nvPr/>
        </p:nvSpPr>
        <p:spPr>
          <a:xfrm>
            <a:off x="2890764" y="1377120"/>
            <a:ext cx="666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D96EE-C0B6-4FCB-9758-8C3D81A73D2C}"/>
              </a:ext>
            </a:extLst>
          </p:cNvPr>
          <p:cNvSpPr txBox="1"/>
          <p:nvPr/>
        </p:nvSpPr>
        <p:spPr>
          <a:xfrm>
            <a:off x="1008956" y="2736165"/>
            <a:ext cx="854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X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4E140-3DD4-4808-B0E6-2657B6DF3F92}"/>
              </a:ext>
            </a:extLst>
          </p:cNvPr>
          <p:cNvSpPr txBox="1"/>
          <p:nvPr/>
        </p:nvSpPr>
        <p:spPr>
          <a:xfrm>
            <a:off x="1101721" y="3959085"/>
            <a:ext cx="816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X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7C6DC0-7913-41D1-A312-E116CFB516ED}"/>
              </a:ext>
            </a:extLst>
          </p:cNvPr>
          <p:cNvSpPr txBox="1"/>
          <p:nvPr/>
        </p:nvSpPr>
        <p:spPr>
          <a:xfrm>
            <a:off x="1008956" y="5209835"/>
            <a:ext cx="841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X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LÍ DĨA BÁNH BÒ - ÂM NHẠC 8">
            <a:hlinkClick r:id="" action="ppaction://media"/>
            <a:extLst>
              <a:ext uri="{FF2B5EF4-FFF2-40B4-BE49-F238E27FC236}">
                <a16:creationId xmlns:a16="http://schemas.microsoft.com/office/drawing/2014/main" id="{EAC5FAD7-FD7E-4810-B6B5-5F98E397C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235" y="6029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0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m giác Vuông 3">
            <a:extLst>
              <a:ext uri="{FF2B5EF4-FFF2-40B4-BE49-F238E27FC236}">
                <a16:creationId xmlns:a16="http://schemas.microsoft.com/office/drawing/2014/main" id="{D9AD5837-7A91-4415-849E-D0EC164007CA}"/>
              </a:ext>
            </a:extLst>
          </p:cNvPr>
          <p:cNvSpPr/>
          <p:nvPr/>
        </p:nvSpPr>
        <p:spPr>
          <a:xfrm rot="5400000">
            <a:off x="-1279316" y="1279311"/>
            <a:ext cx="5773318" cy="321468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am giác Vuông 4">
            <a:extLst>
              <a:ext uri="{FF2B5EF4-FFF2-40B4-BE49-F238E27FC236}">
                <a16:creationId xmlns:a16="http://schemas.microsoft.com/office/drawing/2014/main" id="{D59AEE11-4E77-461E-8785-44B0A5E2412E}"/>
              </a:ext>
            </a:extLst>
          </p:cNvPr>
          <p:cNvSpPr/>
          <p:nvPr/>
        </p:nvSpPr>
        <p:spPr>
          <a:xfrm rot="5400000">
            <a:off x="-835820" y="835818"/>
            <a:ext cx="3771900" cy="2100263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am giác Vuông 5">
            <a:extLst>
              <a:ext uri="{FF2B5EF4-FFF2-40B4-BE49-F238E27FC236}">
                <a16:creationId xmlns:a16="http://schemas.microsoft.com/office/drawing/2014/main" id="{FA443DD8-A2F9-44C9-A04A-CC5C136DD540}"/>
              </a:ext>
            </a:extLst>
          </p:cNvPr>
          <p:cNvSpPr/>
          <p:nvPr/>
        </p:nvSpPr>
        <p:spPr>
          <a:xfrm rot="5400000">
            <a:off x="-417443" y="417444"/>
            <a:ext cx="2040834" cy="12059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29">
            <a:extLst>
              <a:ext uri="{FF2B5EF4-FFF2-40B4-BE49-F238E27FC236}">
                <a16:creationId xmlns:a16="http://schemas.microsoft.com/office/drawing/2014/main" id="{25E79DF8-1B51-4862-827F-A0520D6CF663}"/>
              </a:ext>
            </a:extLst>
          </p:cNvPr>
          <p:cNvGrpSpPr/>
          <p:nvPr/>
        </p:nvGrpSpPr>
        <p:grpSpPr>
          <a:xfrm>
            <a:off x="9015413" y="1353440"/>
            <a:ext cx="3176586" cy="5504559"/>
            <a:chOff x="9015413" y="1353440"/>
            <a:chExt cx="3176586" cy="5504559"/>
          </a:xfrm>
        </p:grpSpPr>
        <p:sp>
          <p:nvSpPr>
            <p:cNvPr id="8" name="Tam giác Vuông 6">
              <a:extLst>
                <a:ext uri="{FF2B5EF4-FFF2-40B4-BE49-F238E27FC236}">
                  <a16:creationId xmlns:a16="http://schemas.microsoft.com/office/drawing/2014/main" id="{87001F2F-85DF-4AD9-8D25-7470C72E1891}"/>
                </a:ext>
              </a:extLst>
            </p:cNvPr>
            <p:cNvSpPr/>
            <p:nvPr/>
          </p:nvSpPr>
          <p:spPr>
            <a:xfrm rot="16200000">
              <a:off x="7851427" y="2517426"/>
              <a:ext cx="5504558" cy="3176586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am giác Vuông 7">
              <a:extLst>
                <a:ext uri="{FF2B5EF4-FFF2-40B4-BE49-F238E27FC236}">
                  <a16:creationId xmlns:a16="http://schemas.microsoft.com/office/drawing/2014/main" id="{8637B193-FA06-4659-A34C-152414937FBF}"/>
                </a:ext>
              </a:extLst>
            </p:cNvPr>
            <p:cNvSpPr/>
            <p:nvPr/>
          </p:nvSpPr>
          <p:spPr>
            <a:xfrm rot="16200000">
              <a:off x="9003272" y="3669274"/>
              <a:ext cx="4043827" cy="2333623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am giác Vuông 8">
              <a:extLst>
                <a:ext uri="{FF2B5EF4-FFF2-40B4-BE49-F238E27FC236}">
                  <a16:creationId xmlns:a16="http://schemas.microsoft.com/office/drawing/2014/main" id="{68F199B2-3CC2-4404-9B27-B3A997E8AB15}"/>
                </a:ext>
              </a:extLst>
            </p:cNvPr>
            <p:cNvSpPr/>
            <p:nvPr/>
          </p:nvSpPr>
          <p:spPr>
            <a:xfrm rot="16200000">
              <a:off x="10164065" y="4830067"/>
              <a:ext cx="2571747" cy="1484111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1AFA5654-2C10-4D0F-AF30-EB8EF85249CF}"/>
              </a:ext>
            </a:extLst>
          </p:cNvPr>
          <p:cNvSpPr/>
          <p:nvPr/>
        </p:nvSpPr>
        <p:spPr>
          <a:xfrm>
            <a:off x="3809485" y="151755"/>
            <a:ext cx="503214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GIỌNG</a:t>
            </a:r>
          </a:p>
        </p:txBody>
      </p:sp>
      <p:pic>
        <p:nvPicPr>
          <p:cNvPr id="12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85D0C2-6427-412B-A8D7-5EA121144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4" y="5218341"/>
            <a:ext cx="929847" cy="443345"/>
          </a:xfrm>
          <a:prstGeom prst="rect">
            <a:avLst/>
          </a:prstGeom>
        </p:spPr>
      </p:pic>
      <p:pic>
        <p:nvPicPr>
          <p:cNvPr id="13" name="Picture 8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F541E754-04E1-4B0B-8D63-DE6B2FA0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16" y="4372962"/>
            <a:ext cx="898077" cy="717694"/>
          </a:xfrm>
          <a:prstGeom prst="rect">
            <a:avLst/>
          </a:prstGeom>
        </p:spPr>
      </p:pic>
      <p:pic>
        <p:nvPicPr>
          <p:cNvPr id="14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DE1A30E-C3F4-49EC-AFB0-15BD83254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1" y="4017316"/>
            <a:ext cx="1130335" cy="395402"/>
          </a:xfrm>
          <a:prstGeom prst="rect">
            <a:avLst/>
          </a:prstGeom>
        </p:spPr>
      </p:pic>
      <p:pic>
        <p:nvPicPr>
          <p:cNvPr id="15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4468A2B-92FE-4B4F-A9F0-3BB8E2103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44" y="3204704"/>
            <a:ext cx="901355" cy="59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54F993-BAE3-4AFD-8820-65B2A7696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99" y="2567563"/>
            <a:ext cx="1011017" cy="511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CBFDB-73CE-4509-A1A8-C2E302469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52" y="1924863"/>
            <a:ext cx="1004083" cy="55827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C19873D-0BB3-4195-805F-64C741AFE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51" y="1275190"/>
            <a:ext cx="867461" cy="616451"/>
          </a:xfrm>
          <a:prstGeom prst="rect">
            <a:avLst/>
          </a:prstGeom>
        </p:spPr>
      </p:pic>
      <p:pic>
        <p:nvPicPr>
          <p:cNvPr id="19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BD2C854-0623-4BE6-B31A-8E61B9562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79" y="828863"/>
            <a:ext cx="929847" cy="443345"/>
          </a:xfrm>
          <a:prstGeom prst="rect">
            <a:avLst/>
          </a:prstGeom>
        </p:spPr>
      </p:pic>
      <p:sp>
        <p:nvSpPr>
          <p:cNvPr id="20" name="Rectangle 20">
            <a:extLst>
              <a:ext uri="{FF2B5EF4-FFF2-40B4-BE49-F238E27FC236}">
                <a16:creationId xmlns:a16="http://schemas.microsoft.com/office/drawing/2014/main" id="{393F9A22-F036-4437-90EB-5784C5005E93}"/>
              </a:ext>
            </a:extLst>
          </p:cNvPr>
          <p:cNvSpPr/>
          <p:nvPr/>
        </p:nvSpPr>
        <p:spPr>
          <a:xfrm>
            <a:off x="1530056" y="5614449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C1FEE320-0D86-4AE6-A33A-D405020BDD9D}"/>
              </a:ext>
            </a:extLst>
          </p:cNvPr>
          <p:cNvSpPr/>
          <p:nvPr/>
        </p:nvSpPr>
        <p:spPr>
          <a:xfrm>
            <a:off x="2757242" y="5096207"/>
            <a:ext cx="83869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98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RÊ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C580F41C-FB57-479D-BFA2-F3085A5EE664}"/>
              </a:ext>
            </a:extLst>
          </p:cNvPr>
          <p:cNvSpPr/>
          <p:nvPr/>
        </p:nvSpPr>
        <p:spPr>
          <a:xfrm>
            <a:off x="3950976" y="4286248"/>
            <a:ext cx="85472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EE0A3E76-F0DD-458A-82B7-A1A5AC76A4E1}"/>
              </a:ext>
            </a:extLst>
          </p:cNvPr>
          <p:cNvSpPr/>
          <p:nvPr/>
        </p:nvSpPr>
        <p:spPr>
          <a:xfrm>
            <a:off x="5294177" y="3627271"/>
            <a:ext cx="80182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00FE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5F33A4F6-F191-49FD-A161-9FDB22FAA219}"/>
              </a:ext>
            </a:extLst>
          </p:cNvPr>
          <p:cNvSpPr/>
          <p:nvPr/>
        </p:nvSpPr>
        <p:spPr>
          <a:xfrm>
            <a:off x="6200061" y="2950163"/>
            <a:ext cx="124425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52B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</a:t>
            </a: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6ACEAE8F-B7A7-4498-B069-3159C3D980A9}"/>
              </a:ext>
            </a:extLst>
          </p:cNvPr>
          <p:cNvSpPr/>
          <p:nvPr/>
        </p:nvSpPr>
        <p:spPr>
          <a:xfrm>
            <a:off x="7735213" y="2323197"/>
            <a:ext cx="79701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435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077AC35D-144F-4E32-916A-E2BB1B2DA666}"/>
              </a:ext>
            </a:extLst>
          </p:cNvPr>
          <p:cNvSpPr/>
          <p:nvPr/>
        </p:nvSpPr>
        <p:spPr>
          <a:xfrm>
            <a:off x="8841632" y="1760861"/>
            <a:ext cx="72968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E274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2CF83C60-AF07-46C4-8309-CAA2B1A1EC95}"/>
              </a:ext>
            </a:extLst>
          </p:cNvPr>
          <p:cNvSpPr/>
          <p:nvPr/>
        </p:nvSpPr>
        <p:spPr>
          <a:xfrm>
            <a:off x="9819290" y="1208102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pic>
        <p:nvPicPr>
          <p:cNvPr id="32" name="MAU CAU LUYEN THANH THEO TRUC DO TRUONG">
            <a:hlinkClick r:id="" action="ppaction://media"/>
            <a:extLst>
              <a:ext uri="{FF2B5EF4-FFF2-40B4-BE49-F238E27FC236}">
                <a16:creationId xmlns:a16="http://schemas.microsoft.com/office/drawing/2014/main" id="{88CA2101-F9F0-447B-B131-9C3178E1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38" y="5468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CAB3CE01-DB06-43B3-AEA0-F9B0D2C28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7663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>
            <a:extLst>
              <a:ext uri="{FF2B5EF4-FFF2-40B4-BE49-F238E27FC236}">
                <a16:creationId xmlns:a16="http://schemas.microsoft.com/office/drawing/2014/main" id="{9242662B-1413-46A1-B5F8-D83F255D5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304801"/>
            <a:ext cx="6931025" cy="1800225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Sau </a:t>
            </a:r>
            <a:r>
              <a:rPr lang="en-US" altLang="en-US" sz="2800" b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khi</a:t>
            </a:r>
            <a:r>
              <a:rPr lang="en-US" altLang="en-US" sz="2800" b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hoïc</a:t>
            </a:r>
            <a:r>
              <a:rPr lang="en-US" altLang="en-US" sz="2800" b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xong</a:t>
            </a:r>
            <a:r>
              <a:rPr lang="en-US" altLang="en-US" sz="2800" b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baøi</a:t>
            </a:r>
            <a:r>
              <a:rPr lang="en-US" altLang="en-US" sz="2800" b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haùt</a:t>
            </a:r>
            <a:r>
              <a:rPr lang="en-US" altLang="en-US" sz="2800" b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Lyù</a:t>
            </a:r>
            <a:r>
              <a:rPr lang="en-US" altLang="en-US" sz="2800" b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dóa</a:t>
            </a:r>
            <a:r>
              <a:rPr lang="en-US" altLang="en-US" sz="2800" b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baùnh</a:t>
            </a:r>
            <a:r>
              <a:rPr lang="en-US" altLang="en-US" sz="2800" b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boø</a:t>
            </a:r>
            <a:r>
              <a:rPr lang="en-US" altLang="en-US" sz="2800" b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Em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coù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caûm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nhaän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gì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veà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baøi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haùtLyù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dóa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baùnh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boø</a:t>
            </a:r>
            <a:b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</a:b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vaø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Caûm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nhaän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veà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daân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ca </a:t>
            </a:r>
            <a:r>
              <a:rPr lang="en-US" altLang="en-US" sz="2800" b="1" i="1" dirty="0" err="1">
                <a:solidFill>
                  <a:srgbClr val="990000"/>
                </a:solidFill>
                <a:latin typeface="VNI-Times" pitchFamily="2" charset="0"/>
                <a:cs typeface="Arial"/>
              </a:rPr>
              <a:t>Vieät</a:t>
            </a:r>
            <a:r>
              <a:rPr lang="en-US" altLang="en-US" sz="2800" b="1" i="1" dirty="0">
                <a:solidFill>
                  <a:srgbClr val="990000"/>
                </a:solidFill>
                <a:latin typeface="VNI-Times" pitchFamily="2" charset="0"/>
                <a:cs typeface="Arial"/>
              </a:rPr>
              <a:t> Nam?</a:t>
            </a: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EE781C1E-A76B-42C1-901A-59716450A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2514600"/>
            <a:ext cx="8813800" cy="1373188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" panose="020B7200000000000000" pitchFamily="34" charset="0"/>
                <a:cs typeface="Arial"/>
              </a:rPr>
              <a:t>C</a:t>
            </a:r>
            <a: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  <a:t>aùc baøi haùt daân ca Vieät Nam raát phong phuù, ña daïng theå </a:t>
            </a:r>
            <a:b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</a:br>
            <a: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  <a:t>hieän tình yeâu thöông con ngöôøi, tình ñoaøn keát daân toäc </a:t>
            </a:r>
            <a:b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</a:br>
            <a: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  <a:t>Vaø chuùng laø nhöõng baøi hoïc quyù giaù cuûa oâng cha xöa ñeå laïi</a:t>
            </a:r>
            <a:endParaRPr lang="en-US" altLang="en-US" sz="2800">
              <a:solidFill>
                <a:srgbClr val="000000"/>
              </a:solidFill>
              <a:latin typeface=".VnTime" panose="020B7200000000000000" pitchFamily="34" charset="0"/>
              <a:cs typeface="Arial"/>
            </a:endParaRPr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B2AEF3BA-D2A4-494E-8D4B-309AF801A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3886201"/>
            <a:ext cx="8442325" cy="1800225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  <a:t>Thoâng qua baøi haùt Lyù dóa baùnh boø, chuùng ta theâm yeâu</a:t>
            </a:r>
            <a:b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</a:br>
            <a: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  <a:t>caùc laøn ñieäu daân ca hôn vaø chuùng ta yù thöùc ñöôïc raèng:</a:t>
            </a:r>
            <a:b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</a:br>
            <a: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  <a:t>Vieäc giöõ gìn, baûo toàn, phaùt huy vaên hoaù daân toäc laø traùch</a:t>
            </a:r>
            <a:b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</a:br>
            <a:r>
              <a:rPr lang="en-US" altLang="en-US" sz="2800">
                <a:solidFill>
                  <a:srgbClr val="000000"/>
                </a:solidFill>
                <a:latin typeface="VNI-Times" pitchFamily="2" charset="0"/>
                <a:cs typeface="Arial"/>
              </a:rPr>
              <a:t>nhieäm cuûa moãi chuùng ta.</a:t>
            </a:r>
            <a:endParaRPr lang="en-US" altLang="en-US" sz="2800">
              <a:solidFill>
                <a:srgbClr val="000000"/>
              </a:solidFill>
              <a:latin typeface=".VnTime" panose="020B7200000000000000" pitchFamily="34" charset="0"/>
              <a:cs typeface="Arial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34822" grpId="0" animBg="1"/>
      <p:bldP spid="348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BDRLC082">
            <a:extLst>
              <a:ext uri="{FF2B5EF4-FFF2-40B4-BE49-F238E27FC236}">
                <a16:creationId xmlns:a16="http://schemas.microsoft.com/office/drawing/2014/main" id="{571100AC-A724-4103-8B07-08CBE6AB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26" y="413338"/>
            <a:ext cx="2667000" cy="23923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0849762-8CFB-418C-B29D-8BC9595E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075" y="1822940"/>
            <a:ext cx="1787525" cy="57943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DẶN DÒ</a:t>
            </a:r>
          </a:p>
        </p:txBody>
      </p:sp>
      <p:sp>
        <p:nvSpPr>
          <p:cNvPr id="16389" name="Text Box 5">
            <a:hlinkClick r:id="rId3" action="ppaction://hlinksldjump"/>
            <a:extLst>
              <a:ext uri="{FF2B5EF4-FFF2-40B4-BE49-F238E27FC236}">
                <a16:creationId xmlns:a16="http://schemas.microsoft.com/office/drawing/2014/main" id="{037FE8AA-43DF-4B9D-BB49-A93DD95D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487" y="5768976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D2A0D7F6-8055-42A6-9368-9CCF1CB1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412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61D6CC89-C867-417A-AC05-5F68701D1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126" y="3429000"/>
            <a:ext cx="942229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+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Hoïc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thuoäc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lôøi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ca,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giai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ñieäu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baøi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haùt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Lyù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dóa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baùnh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boø</a:t>
            </a:r>
            <a:endParaRPr lang="en-US" altLang="en-US" sz="3200" dirty="0">
              <a:solidFill>
                <a:srgbClr val="0000CC"/>
              </a:solidFill>
              <a:latin typeface="VNI-Disney" panose="00000400000000000000" pitchFamily="2" charset="0"/>
            </a:endParaRPr>
          </a:p>
          <a:p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+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Tìm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moät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soá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ñoäng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taùc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phuï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hoaï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cho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baøi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haùt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naøy</a:t>
            </a:r>
            <a:endParaRPr lang="en-US" altLang="en-US" sz="3200" dirty="0">
              <a:solidFill>
                <a:srgbClr val="0000CC"/>
              </a:solidFill>
              <a:latin typeface="VNI-Disney" panose="00000400000000000000" pitchFamily="2" charset="0"/>
            </a:endParaRPr>
          </a:p>
          <a:p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+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Tìm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hieåu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baøi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Taäp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ñoïc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nhaïc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VNI-Disney" panose="00000400000000000000" pitchFamily="2" charset="0"/>
              </a:rPr>
              <a:t>soá</a:t>
            </a:r>
            <a:r>
              <a:rPr lang="en-US" altLang="en-US" sz="3200" dirty="0">
                <a:solidFill>
                  <a:srgbClr val="0000CC"/>
                </a:solidFill>
                <a:latin typeface="VNI-Disney" panose="00000400000000000000" pitchFamily="2" charset="0"/>
              </a:rPr>
              <a:t> 2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82CEEC40-753F-49C0-BE78-39BD213E2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174625"/>
            <a:ext cx="8356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      </a:t>
            </a:r>
            <a:endParaRPr lang="en-US" altLang="en-US" sz="2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Arial"/>
            </a:endParaRPr>
          </a:p>
        </p:txBody>
      </p:sp>
      <p:pic>
        <p:nvPicPr>
          <p:cNvPr id="78851" name="Picture 3">
            <a:extLst>
              <a:ext uri="{FF2B5EF4-FFF2-40B4-BE49-F238E27FC236}">
                <a16:creationId xmlns:a16="http://schemas.microsoft.com/office/drawing/2014/main" id="{04222A30-7978-4BC3-B256-D6E37A6262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96850"/>
            <a:ext cx="647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>
            <a:extLst>
              <a:ext uri="{FF2B5EF4-FFF2-40B4-BE49-F238E27FC236}">
                <a16:creationId xmlns:a16="http://schemas.microsoft.com/office/drawing/2014/main" id="{DBE30F45-6F1E-4B9E-B043-EC7CC9EA0E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647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Rectangle 5">
            <a:extLst>
              <a:ext uri="{FF2B5EF4-FFF2-40B4-BE49-F238E27FC236}">
                <a16:creationId xmlns:a16="http://schemas.microsoft.com/office/drawing/2014/main" id="{B5FE1375-20E4-4671-AC8D-A2FE72715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300" y="6156325"/>
            <a:ext cx="975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Các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bạn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đang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lắng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nghe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bài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hát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“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Vui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bước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trên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đường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xa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Dân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ca Nam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Bộ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” Theo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điệu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lí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con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sáo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Gò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Công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.</a:t>
            </a: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7E6D4001-9D3C-42A8-A48F-A5B32C273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700" y="5748338"/>
            <a:ext cx="883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Bài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hát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này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các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bạn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đã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được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học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hát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ở HKI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Chương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trình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Âm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Nhạc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lớp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Arial"/>
              </a:rPr>
              <a:t> 6.</a:t>
            </a:r>
          </a:p>
        </p:txBody>
      </p:sp>
      <p:pic>
        <p:nvPicPr>
          <p:cNvPr id="78855" name="Picture 7">
            <a:extLst>
              <a:ext uri="{FF2B5EF4-FFF2-40B4-BE49-F238E27FC236}">
                <a16:creationId xmlns:a16="http://schemas.microsoft.com/office/drawing/2014/main" id="{45B2A360-46D5-4B1E-817B-811D0C4D2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22621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>
            <a:extLst>
              <a:ext uri="{FF2B5EF4-FFF2-40B4-BE49-F238E27FC236}">
                <a16:creationId xmlns:a16="http://schemas.microsoft.com/office/drawing/2014/main" id="{A7B8246C-C06C-4AC7-931D-CE16B7022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6083300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ui bước trên đường xa - âm nhạc lớp 6 - có lời">
            <a:hlinkClick r:id="" action="ppaction://media"/>
            <a:extLst>
              <a:ext uri="{FF2B5EF4-FFF2-40B4-BE49-F238E27FC236}">
                <a16:creationId xmlns:a16="http://schemas.microsoft.com/office/drawing/2014/main" id="{E571EC03-ACEC-4675-A1BE-434DF7AE1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174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2" dur="5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2" presetClass="entr" presetSubtype="2" fill="hold" grpId="2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9" presetID="1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0" dur="5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3" presetID="1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47" presetID="1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8" dur="5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51" presetID="12" presetClass="entr" presetSubtype="2" fill="hold" grpId="2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3" dur="5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55" presetID="1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6" dur="5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0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850" grpId="0"/>
      <p:bldP spid="78853" grpId="0"/>
      <p:bldP spid="78853" grpId="1"/>
      <p:bldP spid="78853" grpId="2"/>
      <p:bldP spid="78853" grpId="3"/>
      <p:bldP spid="78854" grpId="0"/>
      <p:bldP spid="78854" grpId="1"/>
      <p:bldP spid="78854" grpId="2"/>
      <p:bldP spid="78854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06582226-F508-476E-9B4D-3930986A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WordArt 3">
            <a:extLst>
              <a:ext uri="{FF2B5EF4-FFF2-40B4-BE49-F238E27FC236}">
                <a16:creationId xmlns:a16="http://schemas.microsoft.com/office/drawing/2014/main" id="{792F421B-552A-4D9A-ADAF-E1EA841ED5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1" y="1752600"/>
            <a:ext cx="2505075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VNI-Helve" pitchFamily="2" charset="0"/>
                <a:cs typeface="Arial"/>
              </a:rPr>
              <a:t>Baøi 2 - Tieát 4</a:t>
            </a:r>
          </a:p>
        </p:txBody>
      </p:sp>
      <p:sp>
        <p:nvSpPr>
          <p:cNvPr id="79876" name="WordArt 4">
            <a:extLst>
              <a:ext uri="{FF2B5EF4-FFF2-40B4-BE49-F238E27FC236}">
                <a16:creationId xmlns:a16="http://schemas.microsoft.com/office/drawing/2014/main" id="{D004A394-03EE-4F96-A4F5-4D5B760DEF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8077200" cy="2667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 err="1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Hoïc</a:t>
            </a:r>
            <a:r>
              <a:rPr lang="en-US" sz="5400" b="1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 </a:t>
            </a:r>
            <a:r>
              <a:rPr lang="en-US" sz="5400" b="1" kern="10" dirty="0" err="1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haùt</a:t>
            </a:r>
            <a:r>
              <a:rPr lang="en-US" sz="5400" b="1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 </a:t>
            </a:r>
            <a:r>
              <a:rPr lang="en-US" sz="5400" b="1" kern="10" dirty="0" err="1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Lí</a:t>
            </a:r>
            <a:r>
              <a:rPr lang="en-US" sz="5400" b="1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 </a:t>
            </a:r>
            <a:r>
              <a:rPr lang="en-US" sz="5400" b="1" kern="10" dirty="0" err="1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Dóa</a:t>
            </a:r>
            <a:r>
              <a:rPr lang="en-US" sz="5400" b="1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 </a:t>
            </a:r>
            <a:r>
              <a:rPr lang="en-US" sz="5400" b="1" kern="10" dirty="0" err="1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Baùnh</a:t>
            </a:r>
            <a:r>
              <a:rPr lang="en-US" sz="5400" b="1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 </a:t>
            </a:r>
            <a:r>
              <a:rPr lang="en-US" sz="5400" b="1" kern="10" dirty="0" err="1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Boøø</a:t>
            </a:r>
            <a:r>
              <a:rPr lang="en-US" sz="5400" b="1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3366FF"/>
                </a:solidFill>
                <a:latin typeface="VNI-Garam" pitchFamily="2" charset="0"/>
                <a:cs typeface="Arial"/>
              </a:rPr>
              <a:t> </a:t>
            </a:r>
          </a:p>
        </p:txBody>
      </p:sp>
      <p:sp>
        <p:nvSpPr>
          <p:cNvPr id="79877" name="WordArt 5">
            <a:extLst>
              <a:ext uri="{FF2B5EF4-FFF2-40B4-BE49-F238E27FC236}">
                <a16:creationId xmlns:a16="http://schemas.microsoft.com/office/drawing/2014/main" id="{1F806E0F-5847-4FD1-9D24-173FDFE768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1" y="5334001"/>
            <a:ext cx="4429125" cy="485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Vari" pitchFamily="2" charset="0"/>
                <a:cs typeface="Arial"/>
              </a:rPr>
              <a:t>Daân ca Nam Boä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48" presetClass="entr" presetSubtype="0" repeatCount="200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3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>
            <a:extLst>
              <a:ext uri="{FF2B5EF4-FFF2-40B4-BE49-F238E27FC236}">
                <a16:creationId xmlns:a16="http://schemas.microsoft.com/office/drawing/2014/main" id="{DFF88FD3-97C6-4ED2-87C5-E747D8F7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7" name="WordArt 3">
            <a:extLst>
              <a:ext uri="{FF2B5EF4-FFF2-40B4-BE49-F238E27FC236}">
                <a16:creationId xmlns:a16="http://schemas.microsoft.com/office/drawing/2014/main" id="{6987EE99-09BB-4561-AA6E-BC57EC46BE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381000"/>
            <a:ext cx="832485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VNI-Garam" pitchFamily="2" charset="0"/>
                <a:cs typeface="Arial"/>
              </a:rPr>
              <a:t>Sô löôïc veà Daân ca  </a:t>
            </a:r>
          </a:p>
        </p:txBody>
      </p:sp>
      <p:sp>
        <p:nvSpPr>
          <p:cNvPr id="149508" name="Text Box 4">
            <a:extLst>
              <a:ext uri="{FF2B5EF4-FFF2-40B4-BE49-F238E27FC236}">
                <a16:creationId xmlns:a16="http://schemas.microsoft.com/office/drawing/2014/main" id="{F9D29B8E-DEE9-4F47-8128-A868CA586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907097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3333FF"/>
              </a:solidFill>
              <a:latin typeface="VNI-Avo" pitchFamily="2" charset="0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3333FF"/>
              </a:solidFill>
              <a:latin typeface="VNI-Avo" pitchFamily="2" charset="0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FF"/>
                </a:solidFill>
                <a:latin typeface="VNI-Avo" pitchFamily="2" charset="0"/>
                <a:cs typeface="Arial"/>
              </a:rPr>
              <a:t>Goàm taát caû nhöõng baøi do nhaân daân saùng taùc.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3333FF"/>
              </a:solidFill>
              <a:latin typeface="VNI-Avo" pitchFamily="2" charset="0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FF"/>
                </a:solidFill>
                <a:latin typeface="VNI-Avo" pitchFamily="2" charset="0"/>
                <a:cs typeface="Arial"/>
              </a:rPr>
              <a:t>Laø nhöõng baøi ca khoâng roõ taùc giaû.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>
              <a:solidFill>
                <a:srgbClr val="3333FF"/>
              </a:solidFill>
              <a:latin typeface="VNI-Avo" pitchFamily="2" charset="0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FF"/>
                </a:solidFill>
                <a:latin typeface="VNI-Avo" pitchFamily="2" charset="0"/>
                <a:cs typeface="Arial"/>
              </a:rPr>
              <a:t>Ñöôïc truyeàn mieäng töø ñôøi naøy sang ñôøi khaùc.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3333FF"/>
              </a:solidFill>
              <a:latin typeface="VNI-Avo" pitchFamily="2" charset="0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>
              <a:solidFill>
                <a:srgbClr val="000000"/>
              </a:solidFill>
              <a:latin typeface="VNI-Avo" pitchFamily="2" charset="0"/>
              <a:cs typeface="Arial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49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>
            <a:extLst>
              <a:ext uri="{FF2B5EF4-FFF2-40B4-BE49-F238E27FC236}">
                <a16:creationId xmlns:a16="http://schemas.microsoft.com/office/drawing/2014/main" id="{9E92E38D-702C-4596-AA44-13312C0D5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6" y="0"/>
            <a:ext cx="9363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1" name="WordArt 3">
            <a:extLst>
              <a:ext uri="{FF2B5EF4-FFF2-40B4-BE49-F238E27FC236}">
                <a16:creationId xmlns:a16="http://schemas.microsoft.com/office/drawing/2014/main" id="{240D78B5-8D6F-4A35-97D8-05D6B05CB7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1" y="304801"/>
            <a:ext cx="7305675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i="1" kern="10">
                <a:ln w="9525" cap="rnd">
                  <a:solidFill>
                    <a:srgbClr val="339966"/>
                  </a:solidFill>
                  <a:prstDash val="sysDot"/>
                  <a:round/>
                  <a:headEnd/>
                  <a:tailEnd/>
                </a:ln>
                <a:solidFill>
                  <a:srgbClr val="FF66CC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VNI-Avo" pitchFamily="2" charset="0"/>
              </a:rPr>
              <a:t>Caùc hình thöùc cuûa Daân ca</a:t>
            </a:r>
          </a:p>
        </p:txBody>
      </p:sp>
      <p:sp>
        <p:nvSpPr>
          <p:cNvPr id="150532" name="Text Box 4">
            <a:extLst>
              <a:ext uri="{FF2B5EF4-FFF2-40B4-BE49-F238E27FC236}">
                <a16:creationId xmlns:a16="http://schemas.microsoft.com/office/drawing/2014/main" id="{D2FC559F-FBA9-470F-A863-B4C43568E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1447800"/>
            <a:ext cx="281305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en-US" altLang="en-US" sz="240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altLang="en-US" sz="2400" b="1">
                <a:solidFill>
                  <a:srgbClr val="3333FF"/>
                </a:solidFill>
                <a:latin typeface="VNI-Avo" pitchFamily="2" charset="0"/>
              </a:rPr>
              <a:t>Haùt ru</a:t>
            </a:r>
          </a:p>
          <a:p>
            <a:pPr>
              <a:buFontTx/>
              <a:buBlip>
                <a:blip r:embed="rId3"/>
              </a:buBlip>
            </a:pPr>
            <a:endParaRPr lang="en-US" altLang="en-US" sz="2400" b="1">
              <a:solidFill>
                <a:srgbClr val="3333FF"/>
              </a:solidFill>
              <a:latin typeface="VNI-Avo" pitchFamily="2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en-US" altLang="en-US" sz="2400" b="1">
                <a:solidFill>
                  <a:srgbClr val="3333FF"/>
                </a:solidFill>
                <a:latin typeface="VNI-Avo" pitchFamily="2" charset="0"/>
              </a:rPr>
              <a:t> Hoø</a:t>
            </a:r>
          </a:p>
          <a:p>
            <a:endParaRPr lang="en-US" altLang="en-US" sz="2400" b="1">
              <a:solidFill>
                <a:srgbClr val="3333FF"/>
              </a:solidFill>
              <a:latin typeface="VNI-Avo" pitchFamily="2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en-US" altLang="en-US" sz="2400" b="1">
                <a:solidFill>
                  <a:srgbClr val="3333FF"/>
                </a:solidFill>
                <a:latin typeface="VNI-Avo" pitchFamily="2" charset="0"/>
              </a:rPr>
              <a:t> Lyù</a:t>
            </a:r>
          </a:p>
          <a:p>
            <a:pPr>
              <a:buFontTx/>
              <a:buBlip>
                <a:blip r:embed="rId3"/>
              </a:buBlip>
            </a:pPr>
            <a:endParaRPr lang="en-US" altLang="en-US" sz="2400" b="1">
              <a:solidFill>
                <a:srgbClr val="3333FF"/>
              </a:solidFill>
              <a:latin typeface="VNI-Avo" pitchFamily="2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en-US" altLang="en-US" sz="2400" b="1">
                <a:solidFill>
                  <a:srgbClr val="3333FF"/>
                </a:solidFill>
                <a:latin typeface="VNI-Avo" pitchFamily="2" charset="0"/>
              </a:rPr>
              <a:t> Haùt hoä</a:t>
            </a:r>
          </a:p>
          <a:p>
            <a:pPr>
              <a:buFontTx/>
              <a:buBlip>
                <a:blip r:embed="rId3"/>
              </a:buBlip>
            </a:pPr>
            <a:endParaRPr lang="en-US" altLang="en-US" sz="2400" b="1">
              <a:solidFill>
                <a:srgbClr val="3333FF"/>
              </a:solidFill>
              <a:latin typeface="VNI-Avo" pitchFamily="2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en-US" altLang="en-US" sz="2400" b="1">
                <a:solidFill>
                  <a:srgbClr val="3333FF"/>
                </a:solidFill>
                <a:latin typeface="VNI-Avo" pitchFamily="2" charset="0"/>
              </a:rPr>
              <a:t> Haùt veø – Noùi veø</a:t>
            </a:r>
          </a:p>
          <a:p>
            <a:pPr>
              <a:buFontTx/>
              <a:buBlip>
                <a:blip r:embed="rId3"/>
              </a:buBlip>
            </a:pPr>
            <a:endParaRPr lang="en-US" altLang="en-US" sz="2400" b="1">
              <a:solidFill>
                <a:srgbClr val="3333FF"/>
              </a:solidFill>
              <a:latin typeface="VNI-Avo" pitchFamily="2" charset="0"/>
            </a:endParaRPr>
          </a:p>
          <a:p>
            <a:endParaRPr lang="en-US" altLang="en-US" sz="2400" b="1">
              <a:solidFill>
                <a:srgbClr val="3333FF"/>
              </a:solidFill>
              <a:latin typeface="VNI-Avo" pitchFamily="2" charset="0"/>
            </a:endParaRPr>
          </a:p>
        </p:txBody>
      </p:sp>
      <p:sp>
        <p:nvSpPr>
          <p:cNvPr id="150533" name="Text Box 5">
            <a:extLst>
              <a:ext uri="{FF2B5EF4-FFF2-40B4-BE49-F238E27FC236}">
                <a16:creationId xmlns:a16="http://schemas.microsoft.com/office/drawing/2014/main" id="{F3B970F0-8BB9-4A30-9DDB-4017D61DE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029200"/>
            <a:ext cx="9677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3333FF"/>
                </a:solidFill>
                <a:latin typeface="VNI-Avo" pitchFamily="2" charset="0"/>
              </a:rPr>
              <a:t>Ngoaøi ra coøn coù caùc theå loaïi khaùc nhö: Ngaâm thô, haùt</a:t>
            </a:r>
          </a:p>
          <a:p>
            <a:endParaRPr lang="en-US" altLang="en-US" sz="2400" b="1">
              <a:solidFill>
                <a:srgbClr val="3333FF"/>
              </a:solidFill>
              <a:latin typeface="VNI-Avo" pitchFamily="2" charset="0"/>
            </a:endParaRPr>
          </a:p>
          <a:p>
            <a:r>
              <a:rPr lang="en-US" altLang="en-US" sz="2400" b="1">
                <a:solidFill>
                  <a:srgbClr val="3333FF"/>
                </a:solidFill>
                <a:latin typeface="VNI-Avo" pitchFamily="2" charset="0"/>
              </a:rPr>
              <a:t>Daëm, haùt ví, haùt quan hoï, ca Hueá, ca truø, caûi löông . . .</a:t>
            </a:r>
          </a:p>
          <a:p>
            <a:endParaRPr lang="en-US" altLang="en-US" sz="2400">
              <a:latin typeface="VNI-Avo" pitchFamily="2" charset="0"/>
            </a:endParaRPr>
          </a:p>
          <a:p>
            <a:endParaRPr lang="en-US" altLang="en-US" sz="240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50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0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0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50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3">
            <a:extLst>
              <a:ext uri="{FF2B5EF4-FFF2-40B4-BE49-F238E27FC236}">
                <a16:creationId xmlns:a16="http://schemas.microsoft.com/office/drawing/2014/main" id="{623970A9-0732-4AD1-A0C6-43B1B4167E8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600200"/>
            <a:ext cx="9144000" cy="2209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>
              <a:solidFill>
                <a:srgbClr val="6600FF"/>
              </a:solidFill>
              <a:latin typeface="VNI-Times" pitchFamily="2" charset="0"/>
            </a:endParaRPr>
          </a:p>
        </p:txBody>
      </p:sp>
      <p:pic>
        <p:nvPicPr>
          <p:cNvPr id="151555" name="Picture 4" descr="nam bo">
            <a:extLst>
              <a:ext uri="{FF2B5EF4-FFF2-40B4-BE49-F238E27FC236}">
                <a16:creationId xmlns:a16="http://schemas.microsoft.com/office/drawing/2014/main" id="{4CAE12BC-EE41-4BA2-907E-6C1E63951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77528751-2220-445C-855F-B17B7680C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81000"/>
            <a:ext cx="8964612" cy="1373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i="1">
                <a:solidFill>
                  <a:srgbClr val="6600FF"/>
                </a:solidFill>
                <a:latin typeface="VNI-Times" pitchFamily="2" charset="0"/>
                <a:cs typeface="Arial"/>
              </a:rPr>
              <a:t>Lyù:</a:t>
            </a:r>
            <a:r>
              <a:rPr lang="en-US" altLang="en-US" sz="2800">
                <a:solidFill>
                  <a:srgbClr val="6600FF"/>
                </a:solidFill>
                <a:latin typeface="VNI-Times" pitchFamily="2" charset="0"/>
                <a:cs typeface="Arial"/>
              </a:rPr>
              <a:t> Laø nhöõng baøi haùt ngaén goïn, suùc tích, caáu truùc maïch laïc </a:t>
            </a:r>
            <a:br>
              <a:rPr lang="en-US" altLang="en-US" sz="2800">
                <a:solidFill>
                  <a:srgbClr val="6600FF"/>
                </a:solidFill>
                <a:latin typeface="VNI-Times" pitchFamily="2" charset="0"/>
                <a:cs typeface="Arial"/>
              </a:rPr>
            </a:br>
            <a:r>
              <a:rPr lang="en-US" altLang="en-US" sz="2800">
                <a:solidFill>
                  <a:srgbClr val="6600FF"/>
                </a:solidFill>
                <a:latin typeface="VNI-Times" pitchFamily="2" charset="0"/>
                <a:cs typeface="Arial"/>
              </a:rPr>
              <a:t>do nhaân daân saùng taùc, thöôøng ñöôïc baét nguoàn</a:t>
            </a:r>
            <a:br>
              <a:rPr lang="en-US" altLang="en-US" sz="2800">
                <a:solidFill>
                  <a:srgbClr val="6600FF"/>
                </a:solidFill>
                <a:latin typeface="VNI-Times" pitchFamily="2" charset="0"/>
                <a:cs typeface="Arial"/>
              </a:rPr>
            </a:br>
            <a:r>
              <a:rPr lang="en-US" altLang="en-US" sz="2800">
                <a:solidFill>
                  <a:srgbClr val="6600FF"/>
                </a:solidFill>
                <a:latin typeface="VNI-Times" pitchFamily="2" charset="0"/>
                <a:cs typeface="Arial"/>
              </a:rPr>
              <a:t> töø nhöõng caâu thô luïc baùt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FB3B30AF-D2B4-44D0-AF80-3D6C1127B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057400"/>
            <a:ext cx="8915400" cy="946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CC"/>
                </a:solidFill>
                <a:latin typeface="VNI-Garam" pitchFamily="2" charset="0"/>
                <a:cs typeface="Arial"/>
              </a:rPr>
              <a:t>Baøi haùt: “Lí dóa baùnh boø”ñöôïc hình thaønh töø caâu </a:t>
            </a:r>
            <a:br>
              <a:rPr lang="en-US" altLang="en-US" sz="2800">
                <a:solidFill>
                  <a:srgbClr val="0000CC"/>
                </a:solidFill>
                <a:latin typeface="VNI-Garam" pitchFamily="2" charset="0"/>
                <a:cs typeface="Arial"/>
              </a:rPr>
            </a:br>
            <a:r>
              <a:rPr lang="en-US" altLang="en-US" sz="2800">
                <a:solidFill>
                  <a:srgbClr val="0000CC"/>
                </a:solidFill>
                <a:latin typeface="VNI-Garam" pitchFamily="2" charset="0"/>
                <a:cs typeface="Arial"/>
              </a:rPr>
              <a:t>thô luïc baùt</a:t>
            </a: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98EF936C-D7F4-47E7-B4C5-37E7980CD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200400"/>
            <a:ext cx="4948238" cy="1066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CC00CC"/>
                </a:solidFill>
                <a:latin typeface="VNI-Briquet" panose="020B7200000000000000" pitchFamily="34" charset="0"/>
                <a:cs typeface="Arial"/>
              </a:rPr>
              <a:t>Hai tay böng dóa baùnh boø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CC00CC"/>
                </a:solidFill>
                <a:latin typeface="VNI-Briquet" panose="020B7200000000000000" pitchFamily="34" charset="0"/>
                <a:cs typeface="Arial"/>
              </a:rPr>
              <a:t>Giaáu cha, giaáu meï, cho troø ñi thi. 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  <p:bldP spid="71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ly dia banh bo">
            <a:extLst>
              <a:ext uri="{FF2B5EF4-FFF2-40B4-BE49-F238E27FC236}">
                <a16:creationId xmlns:a16="http://schemas.microsoft.com/office/drawing/2014/main" id="{A8A17D8B-1A7F-4AB5-8671-8C36F9B44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22" y="909639"/>
            <a:ext cx="8458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>
            <a:extLst>
              <a:ext uri="{FF2B5EF4-FFF2-40B4-BE49-F238E27FC236}">
                <a16:creationId xmlns:a16="http://schemas.microsoft.com/office/drawing/2014/main" id="{5F624DBF-B1CF-4294-B6C5-9B58C611D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6" y="207964"/>
            <a:ext cx="3394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>
                <a:solidFill>
                  <a:srgbClr val="990000"/>
                </a:solidFill>
                <a:latin typeface="VNI-Times" pitchFamily="2" charset="0"/>
              </a:rPr>
              <a:t>Lyù dóa baùnh boø</a:t>
            </a:r>
          </a:p>
        </p:txBody>
      </p:sp>
      <p:pic>
        <p:nvPicPr>
          <p:cNvPr id="2" name="LÍ DĨA BÁNH BÒ - ÂM NHẠC 8">
            <a:hlinkClick r:id="" action="ppaction://media"/>
            <a:extLst>
              <a:ext uri="{FF2B5EF4-FFF2-40B4-BE49-F238E27FC236}">
                <a16:creationId xmlns:a16="http://schemas.microsoft.com/office/drawing/2014/main" id="{5A4AD487-3B41-4624-8E73-2D5B4B0C9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878" y="61674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ly dia banh bo">
            <a:extLst>
              <a:ext uri="{FF2B5EF4-FFF2-40B4-BE49-F238E27FC236}">
                <a16:creationId xmlns:a16="http://schemas.microsoft.com/office/drawing/2014/main" id="{ECFE6549-F815-452B-B410-0B8E53AAD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5562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3">
            <a:extLst>
              <a:ext uri="{FF2B5EF4-FFF2-40B4-BE49-F238E27FC236}">
                <a16:creationId xmlns:a16="http://schemas.microsoft.com/office/drawing/2014/main" id="{E1BECD98-07A5-4920-B8B6-AD01311A6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1" y="304800"/>
            <a:ext cx="2752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>
                <a:solidFill>
                  <a:srgbClr val="990000"/>
                </a:solidFill>
                <a:latin typeface="VNI-Times" pitchFamily="2" charset="0"/>
                <a:cs typeface="Arial"/>
              </a:rPr>
              <a:t>Lyù dóa baùnh boø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367B709D-FFE9-4BE1-9CB8-D826A93A0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838201"/>
            <a:ext cx="3376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99"/>
                </a:solidFill>
                <a:latin typeface="VNI-Times" pitchFamily="2" charset="0"/>
                <a:cs typeface="Arial"/>
              </a:rPr>
              <a:t>Baøi haùt ñöôïc vieát ôû gioïng gì?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0D01F4FB-6F59-4D37-AC25-5796A43A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1300164"/>
            <a:ext cx="2763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Gioïng Ñoâ tröôûng (Cdur)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4D9E0398-579E-45CE-A2D6-CD7C3EA53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05001"/>
            <a:ext cx="325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99"/>
                </a:solidFill>
                <a:latin typeface="VNI-Times" pitchFamily="2" charset="0"/>
                <a:cs typeface="Arial"/>
              </a:rPr>
              <a:t>Baøi haùt ñöôïc vieát ôû nhòp gì?</a:t>
            </a: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E3E16E6D-8477-455A-B7CC-8FA67244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438401"/>
            <a:ext cx="912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Nhòp 2</a:t>
            </a:r>
            <a:b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</a:b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         4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D863370D-AB85-4645-928A-B8138FD69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971801"/>
            <a:ext cx="370325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99"/>
                </a:solidFill>
                <a:latin typeface="VNI-Times" pitchFamily="2" charset="0"/>
                <a:cs typeface="Arial"/>
              </a:rPr>
              <a:t>Nhịp 2/4 </a:t>
            </a: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Arial"/>
              </a:rPr>
              <a:t> là nhịp có 2 phách giá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Arial"/>
              </a:rPr>
              <a:t>trị mỗi phách bằng 1 nốt đen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Arial"/>
              </a:rPr>
              <a:t>Phách thứ nhất mạnh phách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Arial"/>
              </a:rPr>
              <a:t>2 nhẹ</a:t>
            </a:r>
            <a:endParaRPr lang="en-US" altLang="en-US" sz="2000" b="1">
              <a:solidFill>
                <a:srgbClr val="000099"/>
              </a:solidFill>
              <a:latin typeface="VNI-Times" pitchFamily="2" charset="0"/>
              <a:cs typeface="Arial"/>
            </a:endParaRPr>
          </a:p>
        </p:txBody>
      </p:sp>
      <p:sp>
        <p:nvSpPr>
          <p:cNvPr id="25612" name="Text Box 12">
            <a:extLst>
              <a:ext uri="{FF2B5EF4-FFF2-40B4-BE49-F238E27FC236}">
                <a16:creationId xmlns:a16="http://schemas.microsoft.com/office/drawing/2014/main" id="{7B3BF7F1-54B4-4C1B-A433-7A91C2B9E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191001"/>
            <a:ext cx="330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99"/>
                </a:solidFill>
                <a:latin typeface="VNI-Times" pitchFamily="2" charset="0"/>
                <a:cs typeface="Arial"/>
              </a:rPr>
              <a:t>Baøi haùt coù theå chia laøm </a:t>
            </a:r>
            <a:br>
              <a:rPr lang="en-US" altLang="en-US" sz="2000" b="1">
                <a:solidFill>
                  <a:srgbClr val="000099"/>
                </a:solidFill>
                <a:latin typeface="VNI-Times" pitchFamily="2" charset="0"/>
                <a:cs typeface="Arial"/>
              </a:rPr>
            </a:br>
            <a:r>
              <a:rPr lang="en-US" altLang="en-US" sz="2000" b="1">
                <a:solidFill>
                  <a:srgbClr val="000099"/>
                </a:solidFill>
                <a:latin typeface="VNI-Times" pitchFamily="2" charset="0"/>
                <a:cs typeface="Arial"/>
              </a:rPr>
              <a:t>	           maáy caâu haùt?</a:t>
            </a:r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A962F5B6-D339-4EF4-961B-232E59ED5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4953001"/>
            <a:ext cx="1179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srgbClr val="6600FF"/>
                </a:solidFill>
                <a:latin typeface="VNI-Times" pitchFamily="2" charset="0"/>
                <a:cs typeface="Arial"/>
              </a:rPr>
              <a:t>4 caâu haùt</a:t>
            </a:r>
          </a:p>
        </p:txBody>
      </p:sp>
      <p:sp>
        <p:nvSpPr>
          <p:cNvPr id="132108" name="Text Box 14">
            <a:extLst>
              <a:ext uri="{FF2B5EF4-FFF2-40B4-BE49-F238E27FC236}">
                <a16:creationId xmlns:a16="http://schemas.microsoft.com/office/drawing/2014/main" id="{7BA69CDD-A5B8-44E2-BDE4-37057C5CD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5" y="849314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VNI-Times" pitchFamily="2" charset="0"/>
              <a:cs typeface="Arial"/>
            </a:endParaRPr>
          </a:p>
        </p:txBody>
      </p:sp>
      <p:sp>
        <p:nvSpPr>
          <p:cNvPr id="25617" name="Line 17">
            <a:extLst>
              <a:ext uri="{FF2B5EF4-FFF2-40B4-BE49-F238E27FC236}">
                <a16:creationId xmlns:a16="http://schemas.microsoft.com/office/drawing/2014/main" id="{CC09AD4E-B0AE-4915-89E6-814E1075AE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362200"/>
            <a:ext cx="31242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5627" name="Line 27">
            <a:extLst>
              <a:ext uri="{FF2B5EF4-FFF2-40B4-BE49-F238E27FC236}">
                <a16:creationId xmlns:a16="http://schemas.microsoft.com/office/drawing/2014/main" id="{21CA4653-37AD-4CD5-85B6-3F93F141CD2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0" y="2362200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5628" name="Line 28">
            <a:extLst>
              <a:ext uri="{FF2B5EF4-FFF2-40B4-BE49-F238E27FC236}">
                <a16:creationId xmlns:a16="http://schemas.microsoft.com/office/drawing/2014/main" id="{6098E516-5180-47FA-9001-C5462579C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657600"/>
            <a:ext cx="464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5631" name="Line 31">
            <a:extLst>
              <a:ext uri="{FF2B5EF4-FFF2-40B4-BE49-F238E27FC236}">
                <a16:creationId xmlns:a16="http://schemas.microsoft.com/office/drawing/2014/main" id="{E987871F-12E5-4B9E-A34B-45F21552B640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9800" y="3810000"/>
            <a:ext cx="304800" cy="0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5632" name="Line 32">
            <a:extLst>
              <a:ext uri="{FF2B5EF4-FFF2-40B4-BE49-F238E27FC236}">
                <a16:creationId xmlns:a16="http://schemas.microsoft.com/office/drawing/2014/main" id="{2D9C5C6D-2C89-4E56-BC69-A6C367E4B5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4953000"/>
            <a:ext cx="4267200" cy="0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5635" name="Line 35">
            <a:extLst>
              <a:ext uri="{FF2B5EF4-FFF2-40B4-BE49-F238E27FC236}">
                <a16:creationId xmlns:a16="http://schemas.microsoft.com/office/drawing/2014/main" id="{2D803917-D4AE-423B-A335-7484F1296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7400" y="4953000"/>
            <a:ext cx="5334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5636" name="Line 36">
            <a:extLst>
              <a:ext uri="{FF2B5EF4-FFF2-40B4-BE49-F238E27FC236}">
                <a16:creationId xmlns:a16="http://schemas.microsoft.com/office/drawing/2014/main" id="{EB7FBCC8-3ED7-4AA1-96C7-D0109B50E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6324600"/>
            <a:ext cx="39624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5606" grpId="0"/>
      <p:bldP spid="25608" grpId="0"/>
      <p:bldP spid="25609" grpId="0"/>
      <p:bldP spid="25610" grpId="0"/>
      <p:bldP spid="25612" grpId="0"/>
      <p:bldP spid="256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727</TotalTime>
  <Words>670</Words>
  <Application>Microsoft Office PowerPoint</Application>
  <PresentationFormat>Widescreen</PresentationFormat>
  <Paragraphs>89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Aachen</vt:lpstr>
      <vt:lpstr>Times New Roman</vt:lpstr>
      <vt:lpstr>Calibri</vt:lpstr>
      <vt:lpstr>Tahoma</vt:lpstr>
      <vt:lpstr>VNI-Helve</vt:lpstr>
      <vt:lpstr>VNI-Briquet</vt:lpstr>
      <vt:lpstr>VNI-Vari</vt:lpstr>
      <vt:lpstr>Comic Sans MS</vt:lpstr>
      <vt:lpstr>Century Gothic</vt:lpstr>
      <vt:lpstr>VNI-Avo</vt:lpstr>
      <vt:lpstr>Trebuchet MS</vt:lpstr>
      <vt:lpstr>.VnTime</vt:lpstr>
      <vt:lpstr>VNI-Garam</vt:lpstr>
      <vt:lpstr>Arial</vt:lpstr>
      <vt:lpstr>VNI-Times</vt:lpstr>
      <vt:lpstr>Wingdings 3</vt:lpstr>
      <vt:lpstr>VNI-Disney</vt:lpstr>
      <vt:lpstr>Ion</vt:lpstr>
      <vt:lpstr>Wisp</vt:lpstr>
      <vt:lpstr>2_Facet</vt:lpstr>
      <vt:lpstr>Crayons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Thcs Văn Thân  Gv: Hoàng Minh Hồng Đức</dc:title>
  <dc:creator>MyComputer</dc:creator>
  <cp:lastModifiedBy>Admin</cp:lastModifiedBy>
  <cp:revision>150</cp:revision>
  <dcterms:created xsi:type="dcterms:W3CDTF">2021-09-04T12:43:39Z</dcterms:created>
  <dcterms:modified xsi:type="dcterms:W3CDTF">2021-10-04T03:02:06Z</dcterms:modified>
</cp:coreProperties>
</file>